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53"/>
  </p:notesMasterIdLst>
  <p:sldIdLst>
    <p:sldId id="362" r:id="rId2"/>
    <p:sldId id="364" r:id="rId3"/>
    <p:sldId id="368" r:id="rId4"/>
    <p:sldId id="337" r:id="rId5"/>
    <p:sldId id="363" r:id="rId6"/>
    <p:sldId id="356" r:id="rId7"/>
    <p:sldId id="274" r:id="rId8"/>
    <p:sldId id="359" r:id="rId9"/>
    <p:sldId id="357" r:id="rId10"/>
    <p:sldId id="366" r:id="rId11"/>
    <p:sldId id="335" r:id="rId12"/>
    <p:sldId id="325" r:id="rId13"/>
    <p:sldId id="309" r:id="rId14"/>
    <p:sldId id="269" r:id="rId15"/>
    <p:sldId id="365" r:id="rId16"/>
    <p:sldId id="327" r:id="rId17"/>
    <p:sldId id="367" r:id="rId18"/>
    <p:sldId id="345" r:id="rId19"/>
    <p:sldId id="334" r:id="rId20"/>
    <p:sldId id="316" r:id="rId21"/>
    <p:sldId id="361" r:id="rId22"/>
    <p:sldId id="330" r:id="rId23"/>
    <p:sldId id="282" r:id="rId24"/>
    <p:sldId id="328" r:id="rId25"/>
    <p:sldId id="307" r:id="rId26"/>
    <p:sldId id="351" r:id="rId27"/>
    <p:sldId id="270" r:id="rId28"/>
    <p:sldId id="271" r:id="rId29"/>
    <p:sldId id="272" r:id="rId30"/>
    <p:sldId id="277" r:id="rId31"/>
    <p:sldId id="278" r:id="rId32"/>
    <p:sldId id="279" r:id="rId33"/>
    <p:sldId id="281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x="9144000" cy="5143500" type="screen16x9"/>
  <p:notesSz cx="6858000" cy="9144000"/>
  <p:embeddedFontLst>
    <p:embeddedFont>
      <p:font typeface="Google Sans" panose="020B0604020202020204" charset="0"/>
      <p:regular r:id="rId54"/>
      <p:bold r:id="rId55"/>
      <p:italic r:id="rId56"/>
      <p:boldItalic r:id="rId57"/>
    </p:embeddedFont>
    <p:embeddedFont>
      <p:font typeface="Google Sans Medium" panose="020B0604020202020204" charset="0"/>
      <p:regular r:id="rId58"/>
      <p:bold r:id="rId59"/>
      <p:italic r:id="rId60"/>
      <p:boldItalic r:id="rId61"/>
    </p:embeddedFont>
    <p:embeddedFont>
      <p:font typeface="Helvetica Neue" panose="020B0604020202020204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Roboto Mono Light" panose="00000009000000000000" pitchFamily="49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61" autoAdjust="0"/>
  </p:normalViewPr>
  <p:slideViewPr>
    <p:cSldViewPr snapToGrid="0">
      <p:cViewPr varScale="1">
        <p:scale>
          <a:sx n="89" d="100"/>
          <a:sy n="89" d="100"/>
        </p:scale>
        <p:origin x="56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3b176a52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3b176a52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Personal Identifiable Information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(PII) is defined as: Any representation of information that permits the identity of an individual to whom the information applies to be reasonably inferred by either direct or indirect means.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81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5514d536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5514d536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514d536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514d536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645dc21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5645dc21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8dee1d19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8dee1d19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8dee1d198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8dee1d198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a638395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a6383955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5645dc21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5645dc21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939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80008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8000892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78000892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780008929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780008929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780008929_0_11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780008929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780008929_0_13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780008929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780008929_0_11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80008929_0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80008929_0_12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780008929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780008929_0_1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780008929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780008929_0_12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780008929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e780008929_0_13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5645dc21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5645dc21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205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78000892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780008929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780008929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780008929_0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780008929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780008929_0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78000892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e780008929_0_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78000892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780008929_0_5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e780008929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e780008929_0_8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e78000892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e780008929_0_8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we perform a task, like learning for an exam, our level of attention varies: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Primacy: our attention level is high (first 20 minutes)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Huh: our attention level is low (unlimited)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Recency: our attention level is high again (last 5 minutes)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2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3b3f84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3b3f84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part of the brain that processes visual information (the visual cortex) is much larger than the part of the brain responsible for reading words (the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broca</a:t>
            </a:r>
            <a:r>
              <a:rPr lang="en-US" b="0" i="0" dirty="0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). By providing your information in a visual presentation, you make it much easier on your team to process the information effectively.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l"/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we perform a task, like learning for an exam, our level of attention varies: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Primacy: our attention level is high (first 20 minutes)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Huh: our attention level is low (unlimited)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Inter"/>
              </a:rPr>
              <a:t>Zone of Recency: our attention level is high again (last 5 minutes)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8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“Don’t tell me the moon is shining. Show me the glint of light on broken glass.” - Anton </a:t>
            </a:r>
            <a:r>
              <a:rPr lang="en-US" dirty="0" err="1"/>
              <a:t>Checkhov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93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49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Humans are visually oriented animals with approximately 55% of our cortex is dedicated to processing visual stimuli.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4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ck Title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age Quote">
  <p:cSld name="SECTION_TITLE_AND_DESCRIPTION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age Number">
  <p:cSld name="SECTION_TITLE_AND_DESCRIPTION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63" name="Google Shape;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043" y="342900"/>
            <a:ext cx="8455914" cy="44577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8334" y="2634916"/>
            <a:ext cx="6511623" cy="13715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4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07942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8780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530" y="0"/>
            <a:ext cx="4571999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1" y="273844"/>
            <a:ext cx="4039559" cy="9941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0788" y="1174894"/>
            <a:ext cx="2551176" cy="27843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42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93130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42" y="1776728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30" y="1766967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39938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00626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938" y="3239846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0626" y="3230085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85888" cy="273844"/>
          </a:xfrm>
        </p:spPr>
        <p:txBody>
          <a:bodyPr/>
          <a:lstStyle/>
          <a:p>
            <a:fld id="{67AA5BCF-9798-4797-AB52-1F34D97E386F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3500" y="4767263"/>
            <a:ext cx="2586038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7549" y="4767263"/>
            <a:ext cx="685800" cy="273844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54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1636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36" y="4019850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636" y="4307254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15527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5527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15527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29418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9418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29418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3784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784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784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9CE-4706-46B4-A464-D546F0732405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0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143" y="3429000"/>
            <a:ext cx="9141714" cy="17145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729" y="1272292"/>
            <a:ext cx="2407748" cy="2735704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695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716A9-384E-421D-B848-C98AB111352C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87471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161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11573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82848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Green">
  <p:cSld name="CUSTOM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833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73844"/>
            <a:ext cx="5465826" cy="994172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455923"/>
            <a:ext cx="6858000" cy="17145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8336" y="3305556"/>
            <a:ext cx="5465826" cy="10287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287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3716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2A30-795C-4132-B3B6-1F2680AF707E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Yellow">
  <p:cSld name="CUSTOM_1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Red">
  <p:cSld name="CUSTOM_1_1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Full Screen - Green">
  <p:cSld name="CUSTOM_5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Image - Split Screen">
  <p:cSld name="CUSTOM_1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Image - Full Screen">
  <p:cSld name="CUSTOM_1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9" Type="http://schemas.openxmlformats.org/officeDocument/2006/relationships/image" Target="../media/image74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42" Type="http://schemas.openxmlformats.org/officeDocument/2006/relationships/image" Target="../media/image7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41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40" Type="http://schemas.openxmlformats.org/officeDocument/2006/relationships/image" Target="../media/image75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4" Type="http://schemas.openxmlformats.org/officeDocument/2006/relationships/image" Target="../media/image7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43" Type="http://schemas.openxmlformats.org/officeDocument/2006/relationships/image" Target="../media/image78.png"/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ucture_and_Interpretation_of_Computer_Program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>
          <a:blip r:embed="rId3"/>
          <a:srcRect/>
          <a:stretch/>
        </p:blipFill>
        <p:spPr>
          <a:xfrm>
            <a:off x="5710243" y="1162162"/>
            <a:ext cx="3433757" cy="28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312233" y="2074127"/>
            <a:ext cx="5055221" cy="2029522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/>
              <a:t>Integrating visual communication and storytelling in Software Engineering</a:t>
            </a:r>
            <a:endParaRPr sz="3200" dirty="0"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LA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E8ABC-65EF-0B10-7580-E5D4EC3F22E0}"/>
              </a:ext>
            </a:extLst>
          </p:cNvPr>
          <p:cNvSpPr txBox="1"/>
          <p:nvPr/>
        </p:nvSpPr>
        <p:spPr>
          <a:xfrm>
            <a:off x="6170750" y="4501770"/>
            <a:ext cx="2839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36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Vaishnavi V</a:t>
            </a:r>
            <a:endParaRPr lang="en-CA" sz="36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70038C-3511-42BB-01CC-9479782FDF77}"/>
              </a:ext>
            </a:extLst>
          </p:cNvPr>
          <p:cNvSpPr txBox="1"/>
          <p:nvPr/>
        </p:nvSpPr>
        <p:spPr>
          <a:xfrm>
            <a:off x="2803584" y="2416783"/>
            <a:ext cx="40544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Z73. 0</a:t>
            </a:r>
          </a:p>
        </p:txBody>
      </p:sp>
    </p:spTree>
    <p:extLst>
      <p:ext uri="{BB962C8B-B14F-4D97-AF65-F5344CB8AC3E}">
        <p14:creationId xmlns:p14="http://schemas.microsoft.com/office/powerpoint/2010/main" val="106049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727880"/>
            <a:ext cx="4328620" cy="4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2274849" y="118242"/>
            <a:ext cx="5127062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Visualizing burnout</a:t>
            </a:r>
          </a:p>
          <a:p>
            <a:endParaRPr lang="en-CA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6589987" y="4782883"/>
            <a:ext cx="23556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Credits : </a:t>
            </a:r>
            <a:r>
              <a:rPr lang="en-CA" sz="1050" b="1" dirty="0">
                <a:solidFill>
                  <a:srgbClr val="E7E9EA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/>
              </a:rPr>
              <a:t>Jonnie Hallman</a:t>
            </a:r>
          </a:p>
          <a:p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spcFirstLastPara="1" vert="horz" wrap="square" lIns="68580" tIns="34290" rIns="68580" bIns="34290" rtlCol="0" anchor="b" anchorCtr="0">
            <a:normAutofit fontScale="92500" lnSpcReduction="10000"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882900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Elephant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240088"/>
            <a:ext cx="1714500" cy="10287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Creating more memorable information through the use of symbols and icons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419225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766888"/>
            <a:ext cx="1714500" cy="10287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Telling stories through visuals and data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882900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230563"/>
            <a:ext cx="1714500" cy="10287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Harnessing color to illustrate importance and attract attention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/>
        </p:blipFill>
        <p:spPr>
          <a:xfrm>
            <a:off x="200722" y="1008062"/>
            <a:ext cx="7781925" cy="3749675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F77D3C-B764-2B4C-E371-E6686162C461}"/>
              </a:ext>
            </a:extLst>
          </p:cNvPr>
          <p:cNvSpPr/>
          <p:nvPr/>
        </p:nvSpPr>
        <p:spPr>
          <a:xfrm>
            <a:off x="3660085" y="1699591"/>
            <a:ext cx="4157464" cy="2795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83AE46-4DC3-8F75-4D19-BCBFE0E2F5B2}"/>
              </a:ext>
            </a:extLst>
          </p:cNvPr>
          <p:cNvSpPr/>
          <p:nvPr/>
        </p:nvSpPr>
        <p:spPr>
          <a:xfrm>
            <a:off x="790162" y="3597028"/>
            <a:ext cx="2534478" cy="775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368029-6282-0F8C-A79E-28555A6C867E}"/>
              </a:ext>
            </a:extLst>
          </p:cNvPr>
          <p:cNvSpPr/>
          <p:nvPr/>
        </p:nvSpPr>
        <p:spPr>
          <a:xfrm>
            <a:off x="1468507" y="1740056"/>
            <a:ext cx="1349237" cy="214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</p:spTree>
    <p:extLst>
      <p:ext uri="{BB962C8B-B14F-4D97-AF65-F5344CB8AC3E}">
        <p14:creationId xmlns:p14="http://schemas.microsoft.com/office/powerpoint/2010/main" val="3604377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1" y="273844"/>
            <a:ext cx="7782338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George Miller’s Magical Number of Immediate Memory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42" y="1419790"/>
            <a:ext cx="1714500" cy="34290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42" y="1776728"/>
            <a:ext cx="1714500" cy="1028700"/>
          </a:xfrm>
        </p:spPr>
        <p:txBody>
          <a:bodyPr/>
          <a:lstStyle/>
          <a:p>
            <a:r>
              <a:rPr lang="en-US" dirty="0"/>
              <a:t>Showing the impact of your work by using data visualization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39938" y="2882908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Elephant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938" y="3239846"/>
            <a:ext cx="1714500" cy="1028700"/>
          </a:xfrm>
        </p:spPr>
        <p:txBody>
          <a:bodyPr/>
          <a:lstStyle/>
          <a:p>
            <a:r>
              <a:rPr lang="en-US" dirty="0"/>
              <a:t>Creating more memorable information through the use of symbols and icons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93130" y="1419790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30" y="1766967"/>
            <a:ext cx="1714500" cy="1028700"/>
          </a:xfrm>
        </p:spPr>
        <p:txBody>
          <a:bodyPr/>
          <a:lstStyle/>
          <a:p>
            <a:r>
              <a:rPr lang="en-US" dirty="0"/>
              <a:t>Telling stories through visuals and data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00626" y="2882908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0626" y="3230085"/>
            <a:ext cx="1714500" cy="1028700"/>
          </a:xfrm>
        </p:spPr>
        <p:txBody>
          <a:bodyPr/>
          <a:lstStyle/>
          <a:p>
            <a:r>
              <a:rPr lang="en-US" dirty="0"/>
              <a:t>Harnessing color to illustrate importance and attract attention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03803" y="1268016"/>
            <a:ext cx="8065604" cy="3490466"/>
          </a:xfrm>
        </p:spPr>
      </p:pic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Left Aligned Title</a:t>
            </a:r>
            <a:endParaRPr b="1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one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two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three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four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five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bitrate? What is the difference between CBR and VBR? | by Elecard  Company | Medium">
            <a:extLst>
              <a:ext uri="{FF2B5EF4-FFF2-40B4-BE49-F238E27FC236}">
                <a16:creationId xmlns:a16="http://schemas.microsoft.com/office/drawing/2014/main" id="{784A017C-B92A-090B-7E31-E91C9697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96" y="1533464"/>
            <a:ext cx="6210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D1C526-A2E8-AAC6-FC89-F8F3F02566BD}"/>
              </a:ext>
            </a:extLst>
          </p:cNvPr>
          <p:cNvSpPr txBox="1"/>
          <p:nvPr/>
        </p:nvSpPr>
        <p:spPr>
          <a:xfrm>
            <a:off x="1285336" y="733245"/>
            <a:ext cx="33570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Crest and trough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023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195" y="20995"/>
            <a:ext cx="3198068" cy="643811"/>
          </a:xfrm>
        </p:spPr>
        <p:txBody>
          <a:bodyPr anchor="ctr"/>
          <a:lstStyle/>
          <a:p>
            <a:pPr algn="l"/>
            <a:r>
              <a:rPr lang="en-US" dirty="0"/>
              <a:t>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E721F7-0A02-0725-2CFC-4CECBDF76476}"/>
              </a:ext>
            </a:extLst>
          </p:cNvPr>
          <p:cNvSpPr txBox="1"/>
          <p:nvPr/>
        </p:nvSpPr>
        <p:spPr>
          <a:xfrm>
            <a:off x="6521178" y="4823392"/>
            <a:ext cx="199417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Source 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39EFCB-F45E-DA4E-D320-81BCF578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18" y="698726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420537"/>
            <a:ext cx="8455914" cy="4457700"/>
          </a:xfrm>
        </p:spPr>
      </p:pic>
    </p:spTree>
    <p:extLst>
      <p:ext uri="{BB962C8B-B14F-4D97-AF65-F5344CB8AC3E}">
        <p14:creationId xmlns:p14="http://schemas.microsoft.com/office/powerpoint/2010/main" val="68499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E7176308-5F01-6BF3-B814-4C17715A3A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641" b="23641"/>
          <a:stretch>
            <a:fillRect/>
          </a:stretch>
        </p:blipFill>
        <p:spPr>
          <a:xfrm>
            <a:off x="846940" y="995503"/>
            <a:ext cx="6994880" cy="379848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C15FBD-981F-8F98-82EE-B059893B5953}"/>
              </a:ext>
            </a:extLst>
          </p:cNvPr>
          <p:cNvSpPr/>
          <p:nvPr/>
        </p:nvSpPr>
        <p:spPr>
          <a:xfrm>
            <a:off x="1189840" y="3517073"/>
            <a:ext cx="6861065" cy="12845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675"/>
          </a:p>
        </p:txBody>
      </p:sp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55E74CB7-D34C-0E5C-331B-37C8B0CA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272726"/>
            <a:ext cx="342900" cy="342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8A26DA-7422-CBD2-F8F6-D0139FD0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14" y="139972"/>
            <a:ext cx="5511491" cy="608410"/>
          </a:xfrm>
        </p:spPr>
        <p:txBody>
          <a:bodyPr>
            <a:normAutofit/>
          </a:bodyPr>
          <a:lstStyle/>
          <a:p>
            <a:r>
              <a:rPr lang="en-US" sz="2700" dirty="0"/>
              <a:t>Don’t Overwhelm the user!</a:t>
            </a:r>
            <a:endParaRPr lang="en-CA" sz="2700" dirty="0"/>
          </a:p>
        </p:txBody>
      </p:sp>
    </p:spTree>
    <p:extLst>
      <p:ext uri="{BB962C8B-B14F-4D97-AF65-F5344CB8AC3E}">
        <p14:creationId xmlns:p14="http://schemas.microsoft.com/office/powerpoint/2010/main" val="139305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4" y="2679521"/>
            <a:ext cx="6511623" cy="1371599"/>
          </a:xfrm>
          <a:solidFill>
            <a:schemeClr val="bg2">
              <a:lumMod val="20000"/>
              <a:lumOff val="80000"/>
              <a:alpha val="90000"/>
            </a:schemeClr>
          </a:solidFill>
        </p:spPr>
        <p:txBody>
          <a:bodyPr anchor="ctr"/>
          <a:lstStyle/>
          <a:p>
            <a:r>
              <a:rPr lang="en-US" dirty="0"/>
              <a:t>Manual Of Me</a:t>
            </a:r>
          </a:p>
        </p:txBody>
      </p:sp>
    </p:spTree>
    <p:extLst>
      <p:ext uri="{BB962C8B-B14F-4D97-AF65-F5344CB8AC3E}">
        <p14:creationId xmlns:p14="http://schemas.microsoft.com/office/powerpoint/2010/main" val="3482127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A935B-7CCC-7925-FFDC-CBD22667E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23" y="0"/>
            <a:ext cx="39733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8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33BDF5-E01F-9D36-0FAC-DFD7E684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9" y="1549707"/>
            <a:ext cx="4640982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1509B5E8-4077-2E9A-8C7A-2A02826B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15" r="9815"/>
          <a:stretch>
            <a:fillRect/>
          </a:stretch>
        </p:blipFill>
        <p:spPr>
          <a:xfrm>
            <a:off x="668286" y="260156"/>
            <a:ext cx="7140914" cy="42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56EA1-4AA4-F854-3CE7-93B5DC38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73EC7-3BEA-C085-EE9E-7CE79AE7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2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7383EE-EAAD-9BD6-7265-BCAEE8FB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B9F-17D5-DEA8-FD51-E2AF9EE9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3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Placeholder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191" y="3429000"/>
            <a:ext cx="9141619" cy="1714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729" y="1272292"/>
            <a:ext cx="2407748" cy="2735704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695" y="2063022"/>
            <a:ext cx="2057400" cy="1849412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B51B89C9-6212-44BC-8654-817139EF8D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87471" y="1272292"/>
            <a:ext cx="2407158" cy="2736342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74161" y="2063022"/>
            <a:ext cx="2057400" cy="184941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1573" y="1272292"/>
            <a:ext cx="2407158" cy="2736342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 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82848" y="2063022"/>
            <a:ext cx="2057400" cy="1849412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895C7-7C58-9763-3E03-7429ED76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8" y="1130591"/>
            <a:ext cx="3704786" cy="2740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8C655-CAD0-6801-3CDD-D3CD5E28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90" y="1130591"/>
            <a:ext cx="4687985" cy="26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903BB-BCC3-A969-20BD-A06447D6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0"/>
            <a:ext cx="2057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9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955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One Column Title</a:t>
            </a:r>
            <a:endParaRPr b="1"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Two Column Title</a:t>
            </a:r>
            <a:endParaRPr b="1"/>
          </a:p>
        </p:txBody>
      </p:sp>
      <p:sp>
        <p:nvSpPr>
          <p:cNvPr id="187" name="Google Shape;18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6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2170025" y="16878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50%</a:t>
            </a:r>
            <a:endParaRPr b="1"/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 idx="2"/>
          </p:nvPr>
        </p:nvSpPr>
        <p:spPr>
          <a:xfrm>
            <a:off x="1037250" y="11048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 more than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5" name="Google Shape;195;p36"/>
          <p:cNvSpPr txBox="1">
            <a:spLocks noGrp="1"/>
          </p:cNvSpPr>
          <p:nvPr>
            <p:ph type="title" idx="3"/>
          </p:nvPr>
        </p:nvSpPr>
        <p:spPr>
          <a:xfrm>
            <a:off x="1037250" y="31500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of this large number slide   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0AAB-F65E-81A0-DC42-72A06FB2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23" y="733245"/>
            <a:ext cx="7953554" cy="3687405"/>
          </a:xfrm>
        </p:spPr>
        <p:txBody>
          <a:bodyPr>
            <a:normAutofit/>
          </a:bodyPr>
          <a:lstStyle/>
          <a:p>
            <a:r>
              <a:rPr lang="en-US" dirty="0"/>
              <a:t>Presentation is auto biographical – </a:t>
            </a:r>
            <a:br>
              <a:rPr lang="en-US" dirty="0"/>
            </a:br>
            <a:r>
              <a:rPr lang="en-US" dirty="0"/>
              <a:t>Sample size of 1 </a:t>
            </a:r>
            <a:br>
              <a:rPr lang="en-US" dirty="0"/>
            </a:br>
            <a:br>
              <a:rPr lang="en-US" dirty="0"/>
            </a:br>
            <a:r>
              <a:rPr lang="en-CA" b="1" dirty="0">
                <a:effectLst/>
              </a:rPr>
              <a:t>No spandex required!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9695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621775" y="660600"/>
            <a:ext cx="3898500" cy="3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Half screen speaker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 sz="16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resenter slides are a great way to engage your audience by showing the presenter on on the right half of the screen and graphics on the left.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260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When designing presenter slides make sure your graphics never cross the centerline. This will make sure there is enough space to fit both the presenter and the graphic.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2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your content is too large to fit on a presenter slide or is better for the learner with more space, please use a full-screen slide instead.</a:t>
            </a:r>
            <a:endParaRPr sz="16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  <p:pic>
        <p:nvPicPr>
          <p:cNvPr id="227" name="Google Shape;2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>
            <a:spLocks noGrp="1"/>
          </p:cNvSpPr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233" name="Google Shape;233;p4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more than</a:t>
            </a:r>
            <a:endParaRPr/>
          </a:p>
        </p:txBody>
      </p:sp>
      <p:sp>
        <p:nvSpPr>
          <p:cNvPr id="234" name="Google Shape;234;p4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this number slide</a:t>
            </a:r>
            <a:endParaRPr/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5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5"/>
          <p:cNvSpPr txBox="1">
            <a:spLocks noGrp="1"/>
          </p:cNvSpPr>
          <p:nvPr>
            <p:ph type="title" idx="4294967295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Charts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/>
        </p:nvSpPr>
        <p:spPr>
          <a:xfrm>
            <a:off x="850900" y="66840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Chart Elements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274" name="Google Shape;274;p49"/>
          <p:cNvSpPr/>
          <p:nvPr/>
        </p:nvSpPr>
        <p:spPr>
          <a:xfrm>
            <a:off x="850900" y="1899296"/>
            <a:ext cx="1437000" cy="2575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275" name="Google Shape;275;p49"/>
          <p:cNvSpPr txBox="1"/>
          <p:nvPr/>
        </p:nvSpPr>
        <p:spPr>
          <a:xfrm>
            <a:off x="850900" y="1434804"/>
            <a:ext cx="8526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Large Box</a:t>
            </a:r>
            <a:endParaRPr sz="500"/>
          </a:p>
        </p:txBody>
      </p:sp>
      <p:sp>
        <p:nvSpPr>
          <p:cNvPr id="276" name="Google Shape;276;p49"/>
          <p:cNvSpPr/>
          <p:nvPr/>
        </p:nvSpPr>
        <p:spPr>
          <a:xfrm>
            <a:off x="2428447" y="1899296"/>
            <a:ext cx="1437000" cy="2561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277" name="Google Shape;277;p49"/>
          <p:cNvSpPr txBox="1"/>
          <p:nvPr/>
        </p:nvSpPr>
        <p:spPr>
          <a:xfrm>
            <a:off x="1248501" y="2960301"/>
            <a:ext cx="3852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78" name="Google Shape;278;p49"/>
          <p:cNvSpPr txBox="1"/>
          <p:nvPr/>
        </p:nvSpPr>
        <p:spPr>
          <a:xfrm>
            <a:off x="2518547" y="1968625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279" name="Google Shape;279;p49"/>
          <p:cNvSpPr txBox="1"/>
          <p:nvPr/>
        </p:nvSpPr>
        <p:spPr>
          <a:xfrm>
            <a:off x="4279715" y="1434804"/>
            <a:ext cx="10707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Medium Box</a:t>
            </a:r>
            <a:endParaRPr sz="500"/>
          </a:p>
        </p:txBody>
      </p:sp>
      <p:sp>
        <p:nvSpPr>
          <p:cNvPr id="280" name="Google Shape;280;p49"/>
          <p:cNvSpPr/>
          <p:nvPr/>
        </p:nvSpPr>
        <p:spPr>
          <a:xfrm>
            <a:off x="4291548" y="1910393"/>
            <a:ext cx="1129800" cy="554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400"/>
          </a:p>
        </p:txBody>
      </p:sp>
      <p:sp>
        <p:nvSpPr>
          <p:cNvPr id="281" name="Google Shape;281;p49"/>
          <p:cNvSpPr/>
          <p:nvPr/>
        </p:nvSpPr>
        <p:spPr>
          <a:xfrm>
            <a:off x="4298765" y="2580668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2" name="Google Shape;282;p49"/>
          <p:cNvSpPr/>
          <p:nvPr/>
        </p:nvSpPr>
        <p:spPr>
          <a:xfrm>
            <a:off x="4298765" y="3247445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3" name="Google Shape;283;p49"/>
          <p:cNvSpPr/>
          <p:nvPr/>
        </p:nvSpPr>
        <p:spPr>
          <a:xfrm>
            <a:off x="4298765" y="3914236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0F9D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4" name="Google Shape;284;p49"/>
          <p:cNvSpPr txBox="1"/>
          <p:nvPr/>
        </p:nvSpPr>
        <p:spPr>
          <a:xfrm>
            <a:off x="6000850" y="1434804"/>
            <a:ext cx="822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Small Box</a:t>
            </a:r>
            <a:endParaRPr sz="500"/>
          </a:p>
        </p:txBody>
      </p:sp>
      <p:sp>
        <p:nvSpPr>
          <p:cNvPr id="285" name="Google Shape;285;p49"/>
          <p:cNvSpPr txBox="1"/>
          <p:nvPr/>
        </p:nvSpPr>
        <p:spPr>
          <a:xfrm>
            <a:off x="4376684" y="2639837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286" name="Google Shape;286;p49"/>
          <p:cNvSpPr/>
          <p:nvPr/>
        </p:nvSpPr>
        <p:spPr>
          <a:xfrm>
            <a:off x="6000850" y="1901124"/>
            <a:ext cx="1141800" cy="573300"/>
          </a:xfrm>
          <a:prstGeom prst="roundRect">
            <a:avLst>
              <a:gd name="adj" fmla="val 0"/>
            </a:avLst>
          </a:prstGeom>
          <a:solidFill>
            <a:srgbClr val="DCE5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"/>
              <a:buNone/>
            </a:pPr>
            <a:r>
              <a:rPr lang="en" sz="800" b="0" i="0" u="none" strike="noStrike" cap="none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800"/>
          </a:p>
        </p:txBody>
      </p:sp>
      <p:sp>
        <p:nvSpPr>
          <p:cNvPr id="287" name="Google Shape;287;p49"/>
          <p:cNvSpPr txBox="1"/>
          <p:nvPr/>
        </p:nvSpPr>
        <p:spPr>
          <a:xfrm>
            <a:off x="5996074" y="1688940"/>
            <a:ext cx="11865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600"/>
              <a:buFont typeface="Google Sans Medium"/>
              <a:buNone/>
            </a:pPr>
            <a:r>
              <a:rPr lang="en" sz="600" b="0" i="0" u="none" strike="noStrike" cap="non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for nested items only</a:t>
            </a:r>
            <a:endParaRPr sz="500"/>
          </a:p>
        </p:txBody>
      </p:sp>
      <p:sp>
        <p:nvSpPr>
          <p:cNvPr id="288" name="Google Shape;288;p49"/>
          <p:cNvSpPr txBox="1"/>
          <p:nvPr/>
        </p:nvSpPr>
        <p:spPr>
          <a:xfrm>
            <a:off x="4619602" y="2303350"/>
            <a:ext cx="4782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0pt Caption</a:t>
            </a:r>
            <a:endParaRPr sz="500"/>
          </a:p>
        </p:txBody>
      </p:sp>
      <p:sp>
        <p:nvSpPr>
          <p:cNvPr id="289" name="Google Shape;289;p49"/>
          <p:cNvSpPr txBox="1"/>
          <p:nvPr/>
        </p:nvSpPr>
        <p:spPr>
          <a:xfrm>
            <a:off x="6363279" y="2303348"/>
            <a:ext cx="5334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8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90" name="Google Shape;290;p49"/>
          <p:cNvSpPr txBox="1"/>
          <p:nvPr/>
        </p:nvSpPr>
        <p:spPr>
          <a:xfrm>
            <a:off x="6000850" y="2848382"/>
            <a:ext cx="554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sz="500"/>
          </a:p>
        </p:txBody>
      </p:sp>
      <p:sp>
        <p:nvSpPr>
          <p:cNvPr id="291" name="Google Shape;291;p49"/>
          <p:cNvSpPr/>
          <p:nvPr/>
        </p:nvSpPr>
        <p:spPr>
          <a:xfrm>
            <a:off x="6002765" y="4062803"/>
            <a:ext cx="1437000" cy="283800"/>
          </a:xfrm>
          <a:prstGeom prst="roundRect">
            <a:avLst>
              <a:gd name="adj" fmla="val 50000"/>
            </a:avLst>
          </a:prstGeom>
          <a:solidFill>
            <a:srgbClr val="1A73E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 sz="400"/>
          </a:p>
        </p:txBody>
      </p:sp>
      <p:sp>
        <p:nvSpPr>
          <p:cNvPr id="292" name="Google Shape;292;p49"/>
          <p:cNvSpPr/>
          <p:nvPr/>
        </p:nvSpPr>
        <p:spPr>
          <a:xfrm>
            <a:off x="6008171" y="3332390"/>
            <a:ext cx="1416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</a:t>
            </a:r>
            <a:endParaRPr sz="400"/>
          </a:p>
        </p:txBody>
      </p:sp>
      <p:sp>
        <p:nvSpPr>
          <p:cNvPr id="293" name="Google Shape;293;p49"/>
          <p:cNvSpPr txBox="1"/>
          <p:nvPr/>
        </p:nvSpPr>
        <p:spPr>
          <a:xfrm>
            <a:off x="6016096" y="3914225"/>
            <a:ext cx="10074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Round Corner Radius</a:t>
            </a:r>
            <a:endParaRPr sz="500"/>
          </a:p>
        </p:txBody>
      </p:sp>
      <p:sp>
        <p:nvSpPr>
          <p:cNvPr id="294" name="Google Shape;294;p49"/>
          <p:cNvSpPr txBox="1"/>
          <p:nvPr/>
        </p:nvSpPr>
        <p:spPr>
          <a:xfrm>
            <a:off x="6098786" y="3433593"/>
            <a:ext cx="381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95" name="Google Shape;295;p49"/>
          <p:cNvSpPr txBox="1"/>
          <p:nvPr/>
        </p:nvSpPr>
        <p:spPr>
          <a:xfrm>
            <a:off x="7715022" y="1434804"/>
            <a:ext cx="6192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Arrows</a:t>
            </a:r>
            <a:endParaRPr sz="500"/>
          </a:p>
        </p:txBody>
      </p:sp>
      <p:cxnSp>
        <p:nvCxnSpPr>
          <p:cNvPr id="296" name="Google Shape;296;p49"/>
          <p:cNvCxnSpPr/>
          <p:nvPr/>
        </p:nvCxnSpPr>
        <p:spPr>
          <a:xfrm>
            <a:off x="7709336" y="1921000"/>
            <a:ext cx="867600" cy="0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97" name="Google Shape;297;p49"/>
          <p:cNvCxnSpPr/>
          <p:nvPr/>
        </p:nvCxnSpPr>
        <p:spPr>
          <a:xfrm>
            <a:off x="7709336" y="2571746"/>
            <a:ext cx="867600" cy="0"/>
          </a:xfrm>
          <a:prstGeom prst="straightConnector1">
            <a:avLst/>
          </a:prstGeom>
          <a:noFill/>
          <a:ln w="9525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98" name="Google Shape;298;p49"/>
          <p:cNvSpPr txBox="1"/>
          <p:nvPr/>
        </p:nvSpPr>
        <p:spPr>
          <a:xfrm>
            <a:off x="7709318" y="2088000"/>
            <a:ext cx="867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sp>
        <p:nvSpPr>
          <p:cNvPr id="299" name="Google Shape;299;p49"/>
          <p:cNvSpPr txBox="1"/>
          <p:nvPr/>
        </p:nvSpPr>
        <p:spPr>
          <a:xfrm>
            <a:off x="7709317" y="2739700"/>
            <a:ext cx="10074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Complex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1pt</a:t>
            </a:r>
            <a:endParaRPr sz="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50"/>
          <p:cNvCxnSpPr/>
          <p:nvPr/>
        </p:nvCxnSpPr>
        <p:spPr>
          <a:xfrm rot="10800000">
            <a:off x="6071173" y="3514989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05" name="Google Shape;305;p50"/>
          <p:cNvCxnSpPr/>
          <p:nvPr/>
        </p:nvCxnSpPr>
        <p:spPr>
          <a:xfrm>
            <a:off x="5747868" y="2095764"/>
            <a:ext cx="76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06" name="Google Shape;306;p50"/>
          <p:cNvCxnSpPr/>
          <p:nvPr/>
        </p:nvCxnSpPr>
        <p:spPr>
          <a:xfrm>
            <a:off x="2796259" y="2095764"/>
            <a:ext cx="142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07" name="Google Shape;307;p50"/>
          <p:cNvCxnSpPr/>
          <p:nvPr/>
        </p:nvCxnSpPr>
        <p:spPr>
          <a:xfrm rot="10800000">
            <a:off x="3507887" y="3526643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08" name="Google Shape;308;p5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Simple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09" name="Google Shape;309;p50"/>
          <p:cNvSpPr/>
          <p:nvPr/>
        </p:nvSpPr>
        <p:spPr>
          <a:xfrm>
            <a:off x="851250" y="1388291"/>
            <a:ext cx="2580900" cy="3149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0"/>
          <p:cNvSpPr/>
          <p:nvPr/>
        </p:nvSpPr>
        <p:spPr>
          <a:xfrm>
            <a:off x="6578553" y="1404960"/>
            <a:ext cx="1714200" cy="3115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50"/>
          <p:cNvSpPr/>
          <p:nvPr/>
        </p:nvSpPr>
        <p:spPr>
          <a:xfrm>
            <a:off x="4278638" y="1388291"/>
            <a:ext cx="1722600" cy="3149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50"/>
          <p:cNvSpPr txBox="1"/>
          <p:nvPr/>
        </p:nvSpPr>
        <p:spPr>
          <a:xfrm>
            <a:off x="1201288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3" name="Google Shape;313;p50"/>
          <p:cNvSpPr txBox="1"/>
          <p:nvPr/>
        </p:nvSpPr>
        <p:spPr>
          <a:xfrm>
            <a:off x="1201288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4" name="Google Shape;314;p50"/>
          <p:cNvSpPr txBox="1"/>
          <p:nvPr/>
        </p:nvSpPr>
        <p:spPr>
          <a:xfrm>
            <a:off x="2352932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5" name="Google Shape;315;p50"/>
          <p:cNvSpPr txBox="1"/>
          <p:nvPr/>
        </p:nvSpPr>
        <p:spPr>
          <a:xfrm>
            <a:off x="2352932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6" name="Google Shape;316;p50"/>
          <p:cNvSpPr txBox="1"/>
          <p:nvPr/>
        </p:nvSpPr>
        <p:spPr>
          <a:xfrm>
            <a:off x="4766000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7" name="Google Shape;317;p50"/>
          <p:cNvSpPr txBox="1"/>
          <p:nvPr/>
        </p:nvSpPr>
        <p:spPr>
          <a:xfrm>
            <a:off x="4766000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8" name="Google Shape;318;p50"/>
          <p:cNvSpPr txBox="1"/>
          <p:nvPr/>
        </p:nvSpPr>
        <p:spPr>
          <a:xfrm>
            <a:off x="7071051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9" name="Google Shape;319;p50"/>
          <p:cNvSpPr txBox="1"/>
          <p:nvPr/>
        </p:nvSpPr>
        <p:spPr>
          <a:xfrm>
            <a:off x="7071051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20" name="Google Shape;320;p50"/>
          <p:cNvSpPr/>
          <p:nvPr/>
        </p:nvSpPr>
        <p:spPr>
          <a:xfrm>
            <a:off x="1226694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50"/>
          <p:cNvSpPr/>
          <p:nvPr/>
        </p:nvSpPr>
        <p:spPr>
          <a:xfrm>
            <a:off x="2371182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50"/>
          <p:cNvSpPr/>
          <p:nvPr/>
        </p:nvSpPr>
        <p:spPr>
          <a:xfrm>
            <a:off x="1226694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50"/>
          <p:cNvSpPr/>
          <p:nvPr/>
        </p:nvSpPr>
        <p:spPr>
          <a:xfrm>
            <a:off x="2371182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50"/>
          <p:cNvSpPr/>
          <p:nvPr/>
        </p:nvSpPr>
        <p:spPr>
          <a:xfrm>
            <a:off x="4799462" y="1815179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50"/>
          <p:cNvSpPr/>
          <p:nvPr/>
        </p:nvSpPr>
        <p:spPr>
          <a:xfrm>
            <a:off x="4799462" y="3105817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7092642" y="1815179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7092642" y="3105817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50"/>
          <p:cNvSpPr/>
          <p:nvPr/>
        </p:nvSpPr>
        <p:spPr>
          <a:xfrm>
            <a:off x="1428067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50"/>
          <p:cNvSpPr/>
          <p:nvPr/>
        </p:nvSpPr>
        <p:spPr>
          <a:xfrm>
            <a:off x="2571858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50"/>
          <p:cNvSpPr/>
          <p:nvPr/>
        </p:nvSpPr>
        <p:spPr>
          <a:xfrm>
            <a:off x="1428067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2571858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4993876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4993876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7289649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7289649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51"/>
          <p:cNvCxnSpPr>
            <a:stCxn id="341" idx="0"/>
            <a:endCxn id="342" idx="0"/>
          </p:cNvCxnSpPr>
          <p:nvPr/>
        </p:nvCxnSpPr>
        <p:spPr>
          <a:xfrm rot="10800000" flipH="1">
            <a:off x="1426688" y="1115738"/>
            <a:ext cx="156270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43" name="Google Shape;343;p51"/>
          <p:cNvCxnSpPr>
            <a:stCxn id="344" idx="0"/>
            <a:endCxn id="342" idx="0"/>
          </p:cNvCxnSpPr>
          <p:nvPr/>
        </p:nvCxnSpPr>
        <p:spPr>
          <a:xfrm rot="10800000">
            <a:off x="2989545" y="1115738"/>
            <a:ext cx="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45" name="Google Shape;345;p51"/>
          <p:cNvCxnSpPr>
            <a:stCxn id="342" idx="0"/>
            <a:endCxn id="346" idx="0"/>
          </p:cNvCxnSpPr>
          <p:nvPr/>
        </p:nvCxnSpPr>
        <p:spPr>
          <a:xfrm>
            <a:off x="2989533" y="1115645"/>
            <a:ext cx="158250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47" name="Google Shape;347;p51"/>
          <p:cNvSpPr txBox="1"/>
          <p:nvPr/>
        </p:nvSpPr>
        <p:spPr>
          <a:xfrm>
            <a:off x="850900" y="581819"/>
            <a:ext cx="231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All-purpose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852488" y="2586038"/>
            <a:ext cx="11484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344" name="Google Shape;344;p51"/>
          <p:cNvSpPr/>
          <p:nvPr/>
        </p:nvSpPr>
        <p:spPr>
          <a:xfrm>
            <a:off x="2434995" y="2586038"/>
            <a:ext cx="11091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346" name="Google Shape;346;p51"/>
          <p:cNvSpPr/>
          <p:nvPr/>
        </p:nvSpPr>
        <p:spPr>
          <a:xfrm>
            <a:off x="4017503" y="2586038"/>
            <a:ext cx="11091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</a:t>
            </a:r>
            <a:endParaRPr sz="500"/>
          </a:p>
        </p:txBody>
      </p:sp>
      <p:sp>
        <p:nvSpPr>
          <p:cNvPr id="342" name="Google Shape;342;p51"/>
          <p:cNvSpPr/>
          <p:nvPr/>
        </p:nvSpPr>
        <p:spPr>
          <a:xfrm>
            <a:off x="2457183" y="1115645"/>
            <a:ext cx="1064700" cy="1134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2624851" y="185967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9" name="Google Shape;349;p51"/>
          <p:cNvSpPr/>
          <p:nvPr/>
        </p:nvSpPr>
        <p:spPr>
          <a:xfrm>
            <a:off x="1727448" y="3441526"/>
            <a:ext cx="1109100" cy="540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350" name="Google Shape;350;p51"/>
          <p:cNvSpPr/>
          <p:nvPr/>
        </p:nvSpPr>
        <p:spPr>
          <a:xfrm>
            <a:off x="3153854" y="3441526"/>
            <a:ext cx="1122300" cy="540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cxnSp>
        <p:nvCxnSpPr>
          <p:cNvPr id="351" name="Google Shape;351;p51"/>
          <p:cNvCxnSpPr>
            <a:stCxn id="350" idx="0"/>
            <a:endCxn id="346" idx="0"/>
          </p:cNvCxnSpPr>
          <p:nvPr/>
        </p:nvCxnSpPr>
        <p:spPr>
          <a:xfrm rot="10800000" flipH="1">
            <a:off x="3715004" y="2585926"/>
            <a:ext cx="857100" cy="85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52" name="Google Shape;352;p51"/>
          <p:cNvCxnSpPr>
            <a:stCxn id="341" idx="0"/>
            <a:endCxn id="349" idx="0"/>
          </p:cNvCxnSpPr>
          <p:nvPr/>
        </p:nvCxnSpPr>
        <p:spPr>
          <a:xfrm>
            <a:off x="1426688" y="2586038"/>
            <a:ext cx="855300" cy="85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53" name="Google Shape;353;p51"/>
          <p:cNvSpPr/>
          <p:nvPr/>
        </p:nvSpPr>
        <p:spPr>
          <a:xfrm>
            <a:off x="2765133" y="1313676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2883130" y="1425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/>
          <p:nvPr/>
        </p:nvSpPr>
        <p:spPr>
          <a:xfrm>
            <a:off x="855662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52"/>
          <p:cNvSpPr/>
          <p:nvPr/>
        </p:nvSpPr>
        <p:spPr>
          <a:xfrm>
            <a:off x="855662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/>
          </a:p>
        </p:txBody>
      </p:sp>
      <p:sp>
        <p:nvSpPr>
          <p:cNvPr id="361" name="Google Shape;361;p52"/>
          <p:cNvSpPr txBox="1"/>
          <p:nvPr/>
        </p:nvSpPr>
        <p:spPr>
          <a:xfrm>
            <a:off x="1205040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2" name="Google Shape;362;p52"/>
          <p:cNvSpPr txBox="1"/>
          <p:nvPr/>
        </p:nvSpPr>
        <p:spPr>
          <a:xfrm>
            <a:off x="1205040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3" name="Google Shape;363;p52"/>
          <p:cNvSpPr txBox="1"/>
          <p:nvPr/>
        </p:nvSpPr>
        <p:spPr>
          <a:xfrm>
            <a:off x="1205040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4" name="Google Shape;364;p52"/>
          <p:cNvSpPr/>
          <p:nvPr/>
        </p:nvSpPr>
        <p:spPr>
          <a:xfrm>
            <a:off x="2371221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365" name="Google Shape;365;p52"/>
          <p:cNvSpPr/>
          <p:nvPr/>
        </p:nvSpPr>
        <p:spPr>
          <a:xfrm>
            <a:off x="3872492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Three</a:t>
            </a:r>
            <a:endParaRPr sz="500"/>
          </a:p>
        </p:txBody>
      </p:sp>
      <p:sp>
        <p:nvSpPr>
          <p:cNvPr id="366" name="Google Shape;366;p52"/>
          <p:cNvSpPr/>
          <p:nvPr/>
        </p:nvSpPr>
        <p:spPr>
          <a:xfrm>
            <a:off x="5373763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Four</a:t>
            </a:r>
            <a:endParaRPr sz="500"/>
          </a:p>
        </p:txBody>
      </p:sp>
      <p:sp>
        <p:nvSpPr>
          <p:cNvPr id="367" name="Google Shape;367;p52"/>
          <p:cNvSpPr/>
          <p:nvPr/>
        </p:nvSpPr>
        <p:spPr>
          <a:xfrm>
            <a:off x="1367172" y="342797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52"/>
          <p:cNvSpPr/>
          <p:nvPr/>
        </p:nvSpPr>
        <p:spPr>
          <a:xfrm>
            <a:off x="1367172" y="259401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52"/>
          <p:cNvSpPr/>
          <p:nvPr/>
        </p:nvSpPr>
        <p:spPr>
          <a:xfrm>
            <a:off x="1367172" y="1747051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52"/>
          <p:cNvSpPr/>
          <p:nvPr/>
        </p:nvSpPr>
        <p:spPr>
          <a:xfrm>
            <a:off x="1485169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1485169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1485169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2356933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52"/>
          <p:cNvSpPr txBox="1"/>
          <p:nvPr/>
        </p:nvSpPr>
        <p:spPr>
          <a:xfrm>
            <a:off x="2706311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5" name="Google Shape;375;p52"/>
          <p:cNvSpPr txBox="1"/>
          <p:nvPr/>
        </p:nvSpPr>
        <p:spPr>
          <a:xfrm>
            <a:off x="2706311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6" name="Google Shape;376;p52"/>
          <p:cNvSpPr txBox="1"/>
          <p:nvPr/>
        </p:nvSpPr>
        <p:spPr>
          <a:xfrm>
            <a:off x="2706311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7" name="Google Shape;377;p52"/>
          <p:cNvSpPr/>
          <p:nvPr/>
        </p:nvSpPr>
        <p:spPr>
          <a:xfrm>
            <a:off x="2868443" y="342797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2868443" y="259401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2868443" y="1747051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2986440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1" name="Google Shape;381;p52"/>
          <p:cNvSpPr/>
          <p:nvPr/>
        </p:nvSpPr>
        <p:spPr>
          <a:xfrm>
            <a:off x="2986440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2" name="Google Shape;382;p52"/>
          <p:cNvSpPr/>
          <p:nvPr/>
        </p:nvSpPr>
        <p:spPr>
          <a:xfrm>
            <a:off x="2986440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" name="Google Shape;383;p52"/>
          <p:cNvSpPr/>
          <p:nvPr/>
        </p:nvSpPr>
        <p:spPr>
          <a:xfrm>
            <a:off x="3858205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52"/>
          <p:cNvSpPr txBox="1"/>
          <p:nvPr/>
        </p:nvSpPr>
        <p:spPr>
          <a:xfrm>
            <a:off x="4207582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5" name="Google Shape;385;p52"/>
          <p:cNvSpPr txBox="1"/>
          <p:nvPr/>
        </p:nvSpPr>
        <p:spPr>
          <a:xfrm>
            <a:off x="4207582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6" name="Google Shape;386;p52"/>
          <p:cNvSpPr txBox="1"/>
          <p:nvPr/>
        </p:nvSpPr>
        <p:spPr>
          <a:xfrm>
            <a:off x="4207582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7" name="Google Shape;387;p52"/>
          <p:cNvSpPr/>
          <p:nvPr/>
        </p:nvSpPr>
        <p:spPr>
          <a:xfrm>
            <a:off x="4369714" y="342797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52"/>
          <p:cNvSpPr/>
          <p:nvPr/>
        </p:nvSpPr>
        <p:spPr>
          <a:xfrm>
            <a:off x="4369714" y="259401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52"/>
          <p:cNvSpPr/>
          <p:nvPr/>
        </p:nvSpPr>
        <p:spPr>
          <a:xfrm>
            <a:off x="4369714" y="1747051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52"/>
          <p:cNvSpPr/>
          <p:nvPr/>
        </p:nvSpPr>
        <p:spPr>
          <a:xfrm>
            <a:off x="4487711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1" name="Google Shape;391;p52"/>
          <p:cNvSpPr/>
          <p:nvPr/>
        </p:nvSpPr>
        <p:spPr>
          <a:xfrm>
            <a:off x="4487711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2" name="Google Shape;392;p52"/>
          <p:cNvSpPr/>
          <p:nvPr/>
        </p:nvSpPr>
        <p:spPr>
          <a:xfrm>
            <a:off x="4487711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3" name="Google Shape;393;p52"/>
          <p:cNvSpPr/>
          <p:nvPr/>
        </p:nvSpPr>
        <p:spPr>
          <a:xfrm>
            <a:off x="5359476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5708854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5" name="Google Shape;395;p52"/>
          <p:cNvSpPr txBox="1"/>
          <p:nvPr/>
        </p:nvSpPr>
        <p:spPr>
          <a:xfrm>
            <a:off x="5708854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6" name="Google Shape;396;p52"/>
          <p:cNvSpPr txBox="1"/>
          <p:nvPr/>
        </p:nvSpPr>
        <p:spPr>
          <a:xfrm>
            <a:off x="5708854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7" name="Google Shape;397;p52"/>
          <p:cNvSpPr/>
          <p:nvPr/>
        </p:nvSpPr>
        <p:spPr>
          <a:xfrm>
            <a:off x="5870986" y="342797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52"/>
          <p:cNvSpPr/>
          <p:nvPr/>
        </p:nvSpPr>
        <p:spPr>
          <a:xfrm>
            <a:off x="5870986" y="259401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2"/>
          <p:cNvSpPr/>
          <p:nvPr/>
        </p:nvSpPr>
        <p:spPr>
          <a:xfrm>
            <a:off x="5870986" y="1747051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2"/>
          <p:cNvSpPr/>
          <p:nvPr/>
        </p:nvSpPr>
        <p:spPr>
          <a:xfrm>
            <a:off x="5988983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52"/>
          <p:cNvSpPr/>
          <p:nvPr/>
        </p:nvSpPr>
        <p:spPr>
          <a:xfrm>
            <a:off x="5988983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52"/>
          <p:cNvSpPr/>
          <p:nvPr/>
        </p:nvSpPr>
        <p:spPr>
          <a:xfrm>
            <a:off x="5988983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Big Portfolio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/>
          <p:nvPr/>
        </p:nvSpPr>
        <p:spPr>
          <a:xfrm>
            <a:off x="4281860" y="1853623"/>
            <a:ext cx="3721200" cy="1710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9" name="Google Shape;409;p53"/>
          <p:cNvCxnSpPr/>
          <p:nvPr/>
        </p:nvCxnSpPr>
        <p:spPr>
          <a:xfrm>
            <a:off x="1635555" y="2114728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0" name="Google Shape;410;p53"/>
          <p:cNvCxnSpPr/>
          <p:nvPr/>
        </p:nvCxnSpPr>
        <p:spPr>
          <a:xfrm>
            <a:off x="6926229" y="2114728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1" name="Google Shape;411;p53"/>
          <p:cNvCxnSpPr/>
          <p:nvPr/>
        </p:nvCxnSpPr>
        <p:spPr>
          <a:xfrm rot="10800000">
            <a:off x="4125997" y="3991577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2" name="Google Shape;412;p53"/>
          <p:cNvCxnSpPr/>
          <p:nvPr/>
        </p:nvCxnSpPr>
        <p:spPr>
          <a:xfrm>
            <a:off x="6926229" y="2986265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3" name="Google Shape;413;p53"/>
          <p:cNvCxnSpPr/>
          <p:nvPr/>
        </p:nvCxnSpPr>
        <p:spPr>
          <a:xfrm>
            <a:off x="5789530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4" name="Google Shape;414;p53"/>
          <p:cNvCxnSpPr/>
          <p:nvPr/>
        </p:nvCxnSpPr>
        <p:spPr>
          <a:xfrm>
            <a:off x="3933972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5" name="Google Shape;415;p53"/>
          <p:cNvCxnSpPr/>
          <p:nvPr/>
        </p:nvCxnSpPr>
        <p:spPr>
          <a:xfrm>
            <a:off x="2266724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6" name="Google Shape;416;p53"/>
          <p:cNvCxnSpPr/>
          <p:nvPr/>
        </p:nvCxnSpPr>
        <p:spPr>
          <a:xfrm rot="10800000">
            <a:off x="1635555" y="3421630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triangle" w="med" len="med"/>
          </a:ln>
        </p:spPr>
      </p:cxnSp>
      <p:cxnSp>
        <p:nvCxnSpPr>
          <p:cNvPr id="417" name="Google Shape;417;p53"/>
          <p:cNvCxnSpPr/>
          <p:nvPr/>
        </p:nvCxnSpPr>
        <p:spPr>
          <a:xfrm>
            <a:off x="2266724" y="3991576"/>
            <a:ext cx="2967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triangle" w="med" len="med"/>
          </a:ln>
        </p:spPr>
      </p:cxnSp>
      <p:sp>
        <p:nvSpPr>
          <p:cNvPr id="418" name="Google Shape;418;p53"/>
          <p:cNvSpPr/>
          <p:nvPr/>
        </p:nvSpPr>
        <p:spPr>
          <a:xfrm>
            <a:off x="850900" y="1432322"/>
            <a:ext cx="14157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19" name="Google Shape;419;p53"/>
          <p:cNvSpPr/>
          <p:nvPr/>
        </p:nvSpPr>
        <p:spPr>
          <a:xfrm>
            <a:off x="6299927" y="3713324"/>
            <a:ext cx="1404600" cy="556500"/>
          </a:xfrm>
          <a:prstGeom prst="roundRect">
            <a:avLst>
              <a:gd name="adj" fmla="val 1286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10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0" name="Google Shape;420;p53"/>
          <p:cNvSpPr/>
          <p:nvPr/>
        </p:nvSpPr>
        <p:spPr>
          <a:xfrm>
            <a:off x="4581178" y="3713324"/>
            <a:ext cx="1404600" cy="556500"/>
          </a:xfrm>
          <a:prstGeom prst="roundRect">
            <a:avLst>
              <a:gd name="adj" fmla="val 1283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1" name="Google Shape;421;p53"/>
          <p:cNvSpPr/>
          <p:nvPr/>
        </p:nvSpPr>
        <p:spPr>
          <a:xfrm>
            <a:off x="2583248" y="3713324"/>
            <a:ext cx="1404600" cy="556500"/>
          </a:xfrm>
          <a:prstGeom prst="roundRect">
            <a:avLst>
              <a:gd name="adj" fmla="val 1337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2" name="Google Shape;422;p53"/>
          <p:cNvSpPr/>
          <p:nvPr/>
        </p:nvSpPr>
        <p:spPr>
          <a:xfrm>
            <a:off x="857250" y="3713324"/>
            <a:ext cx="1397700" cy="556500"/>
          </a:xfrm>
          <a:prstGeom prst="roundRect">
            <a:avLst>
              <a:gd name="adj" fmla="val 13203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3" name="Google Shape;423;p53"/>
          <p:cNvSpPr/>
          <p:nvPr/>
        </p:nvSpPr>
        <p:spPr>
          <a:xfrm>
            <a:off x="6299927" y="2854424"/>
            <a:ext cx="1404600" cy="556500"/>
          </a:xfrm>
          <a:prstGeom prst="roundRect">
            <a:avLst>
              <a:gd name="adj" fmla="val 13145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4" name="Google Shape;424;p53"/>
          <p:cNvSpPr/>
          <p:nvPr/>
        </p:nvSpPr>
        <p:spPr>
          <a:xfrm>
            <a:off x="857250" y="2854424"/>
            <a:ext cx="1412700" cy="556500"/>
          </a:xfrm>
          <a:prstGeom prst="roundRect">
            <a:avLst>
              <a:gd name="adj" fmla="val 13484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5" name="Google Shape;425;p53"/>
          <p:cNvSpPr/>
          <p:nvPr/>
        </p:nvSpPr>
        <p:spPr>
          <a:xfrm>
            <a:off x="6299927" y="2000287"/>
            <a:ext cx="1404600" cy="556500"/>
          </a:xfrm>
          <a:prstGeom prst="roundRect">
            <a:avLst>
              <a:gd name="adj" fmla="val 13541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6" name="Google Shape;426;p53"/>
          <p:cNvSpPr/>
          <p:nvPr/>
        </p:nvSpPr>
        <p:spPr>
          <a:xfrm>
            <a:off x="4581178" y="2000287"/>
            <a:ext cx="1404600" cy="556500"/>
          </a:xfrm>
          <a:prstGeom prst="roundRect">
            <a:avLst>
              <a:gd name="adj" fmla="val 13604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7" name="Google Shape;427;p53"/>
          <p:cNvSpPr/>
          <p:nvPr/>
        </p:nvSpPr>
        <p:spPr>
          <a:xfrm>
            <a:off x="2583248" y="2000287"/>
            <a:ext cx="1404600" cy="556500"/>
          </a:xfrm>
          <a:prstGeom prst="roundRect">
            <a:avLst>
              <a:gd name="adj" fmla="val 13448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8" name="Google Shape;428;p53"/>
          <p:cNvSpPr/>
          <p:nvPr/>
        </p:nvSpPr>
        <p:spPr>
          <a:xfrm>
            <a:off x="857250" y="2000287"/>
            <a:ext cx="1404600" cy="556500"/>
          </a:xfrm>
          <a:prstGeom prst="roundRect">
            <a:avLst>
              <a:gd name="adj" fmla="val 131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9" name="Google Shape;429;p53"/>
          <p:cNvSpPr/>
          <p:nvPr/>
        </p:nvSpPr>
        <p:spPr>
          <a:xfrm>
            <a:off x="4460453" y="3148533"/>
            <a:ext cx="1494900" cy="28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Group Label</a:t>
            </a:r>
            <a:endParaRPr sz="500"/>
          </a:p>
        </p:txBody>
      </p:sp>
      <p:sp>
        <p:nvSpPr>
          <p:cNvPr id="430" name="Google Shape;430;p53"/>
          <p:cNvSpPr/>
          <p:nvPr/>
        </p:nvSpPr>
        <p:spPr>
          <a:xfrm>
            <a:off x="2571341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1" name="Google Shape;431;p53"/>
          <p:cNvSpPr/>
          <p:nvPr/>
        </p:nvSpPr>
        <p:spPr>
          <a:xfrm>
            <a:off x="4569272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2" name="Google Shape;432;p53"/>
          <p:cNvSpPr/>
          <p:nvPr/>
        </p:nvSpPr>
        <p:spPr>
          <a:xfrm>
            <a:off x="6288021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3" name="Google Shape;433;p53"/>
          <p:cNvSpPr/>
          <p:nvPr/>
        </p:nvSpPr>
        <p:spPr>
          <a:xfrm>
            <a:off x="1874865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53"/>
          <p:cNvSpPr/>
          <p:nvPr/>
        </p:nvSpPr>
        <p:spPr>
          <a:xfrm>
            <a:off x="1874865" y="38576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53"/>
          <p:cNvSpPr/>
          <p:nvPr/>
        </p:nvSpPr>
        <p:spPr>
          <a:xfrm>
            <a:off x="360790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53"/>
          <p:cNvSpPr/>
          <p:nvPr/>
        </p:nvSpPr>
        <p:spPr>
          <a:xfrm>
            <a:off x="360790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53"/>
          <p:cNvSpPr/>
          <p:nvPr/>
        </p:nvSpPr>
        <p:spPr>
          <a:xfrm>
            <a:off x="1874865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53"/>
          <p:cNvSpPr/>
          <p:nvPr/>
        </p:nvSpPr>
        <p:spPr>
          <a:xfrm>
            <a:off x="560583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53"/>
          <p:cNvSpPr/>
          <p:nvPr/>
        </p:nvSpPr>
        <p:spPr>
          <a:xfrm>
            <a:off x="560583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53"/>
          <p:cNvSpPr/>
          <p:nvPr/>
        </p:nvSpPr>
        <p:spPr>
          <a:xfrm>
            <a:off x="7324582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53"/>
          <p:cNvSpPr/>
          <p:nvPr/>
        </p:nvSpPr>
        <p:spPr>
          <a:xfrm>
            <a:off x="7324582" y="38576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53"/>
          <p:cNvSpPr/>
          <p:nvPr/>
        </p:nvSpPr>
        <p:spPr>
          <a:xfrm>
            <a:off x="7324582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p53"/>
          <p:cNvSpPr/>
          <p:nvPr/>
        </p:nvSpPr>
        <p:spPr>
          <a:xfrm>
            <a:off x="1942507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3669765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5" name="Google Shape;445;p53"/>
          <p:cNvSpPr/>
          <p:nvPr/>
        </p:nvSpPr>
        <p:spPr>
          <a:xfrm>
            <a:off x="5673475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6" name="Google Shape;446;p53"/>
          <p:cNvSpPr/>
          <p:nvPr/>
        </p:nvSpPr>
        <p:spPr>
          <a:xfrm>
            <a:off x="7392223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7" name="Google Shape;447;p53"/>
          <p:cNvSpPr/>
          <p:nvPr/>
        </p:nvSpPr>
        <p:spPr>
          <a:xfrm>
            <a:off x="1942507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8" name="Google Shape;448;p53"/>
          <p:cNvSpPr/>
          <p:nvPr/>
        </p:nvSpPr>
        <p:spPr>
          <a:xfrm>
            <a:off x="3669765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9" name="Google Shape;449;p53"/>
          <p:cNvSpPr/>
          <p:nvPr/>
        </p:nvSpPr>
        <p:spPr>
          <a:xfrm>
            <a:off x="5673475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0" name="Google Shape;450;p53"/>
          <p:cNvSpPr/>
          <p:nvPr/>
        </p:nvSpPr>
        <p:spPr>
          <a:xfrm>
            <a:off x="7392223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1" name="Google Shape;451;p53"/>
          <p:cNvSpPr/>
          <p:nvPr/>
        </p:nvSpPr>
        <p:spPr>
          <a:xfrm>
            <a:off x="1942507" y="305210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7392223" y="305210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3" name="Google Shape;453;p5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 AM NOT TECH SUPPORT PLEASE ASK GOOGLE Poster | Ben | Keep Calm-o-Matic">
            <a:extLst>
              <a:ext uri="{FF2B5EF4-FFF2-40B4-BE49-F238E27FC236}">
                <a16:creationId xmlns:a16="http://schemas.microsoft.com/office/drawing/2014/main" id="{613C00B5-7F40-12FF-4545-930837BF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95" y="1703784"/>
            <a:ext cx="2021820" cy="236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00015E1-C66B-C65E-34B5-D4EB6C4CD6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40" b="3140"/>
          <a:stretch>
            <a:fillRect/>
          </a:stretch>
        </p:blipFill>
        <p:spPr>
          <a:xfrm>
            <a:off x="1056132" y="1700504"/>
            <a:ext cx="4486812" cy="236531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185CD-A079-F970-A347-987CE9CE1E06}"/>
              </a:ext>
            </a:extLst>
          </p:cNvPr>
          <p:cNvSpPr txBox="1"/>
          <p:nvPr/>
        </p:nvSpPr>
        <p:spPr>
          <a:xfrm>
            <a:off x="1056132" y="769909"/>
            <a:ext cx="5534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228015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4"/>
          <p:cNvCxnSpPr/>
          <p:nvPr/>
        </p:nvCxnSpPr>
        <p:spPr>
          <a:xfrm>
            <a:off x="1570844" y="1462667"/>
            <a:ext cx="0" cy="612900"/>
          </a:xfrm>
          <a:prstGeom prst="straightConnector1">
            <a:avLst/>
          </a:prstGeom>
          <a:noFill/>
          <a:ln w="1905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59" name="Google Shape;459;p54"/>
          <p:cNvCxnSpPr/>
          <p:nvPr/>
        </p:nvCxnSpPr>
        <p:spPr>
          <a:xfrm>
            <a:off x="1866080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60" name="Google Shape;460;p54"/>
          <p:cNvCxnSpPr/>
          <p:nvPr/>
        </p:nvCxnSpPr>
        <p:spPr>
          <a:xfrm>
            <a:off x="3304355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61" name="Google Shape;461;p54"/>
          <p:cNvCxnSpPr/>
          <p:nvPr/>
        </p:nvCxnSpPr>
        <p:spPr>
          <a:xfrm>
            <a:off x="4728343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62" name="Google Shape;462;p54"/>
          <p:cNvCxnSpPr/>
          <p:nvPr/>
        </p:nvCxnSpPr>
        <p:spPr>
          <a:xfrm>
            <a:off x="6166618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63" name="Google Shape;463;p54"/>
          <p:cNvSpPr/>
          <p:nvPr/>
        </p:nvSpPr>
        <p:spPr>
          <a:xfrm>
            <a:off x="857250" y="1161070"/>
            <a:ext cx="1427100" cy="393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</a:t>
            </a:r>
            <a:endParaRPr sz="500"/>
          </a:p>
        </p:txBody>
      </p:sp>
      <p:sp>
        <p:nvSpPr>
          <p:cNvPr id="464" name="Google Shape;464;p54"/>
          <p:cNvSpPr/>
          <p:nvPr/>
        </p:nvSpPr>
        <p:spPr>
          <a:xfrm>
            <a:off x="857250" y="2159000"/>
            <a:ext cx="1427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or Three 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Line Caption</a:t>
            </a:r>
            <a:endParaRPr sz="500"/>
          </a:p>
        </p:txBody>
      </p:sp>
      <p:sp>
        <p:nvSpPr>
          <p:cNvPr id="465" name="Google Shape;465;p54"/>
          <p:cNvSpPr/>
          <p:nvPr/>
        </p:nvSpPr>
        <p:spPr>
          <a:xfrm>
            <a:off x="2871788" y="2159000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466" name="Google Shape;466;p54"/>
          <p:cNvSpPr/>
          <p:nvPr/>
        </p:nvSpPr>
        <p:spPr>
          <a:xfrm>
            <a:off x="4303712" y="2159000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467" name="Google Shape;467;p54"/>
          <p:cNvSpPr/>
          <p:nvPr/>
        </p:nvSpPr>
        <p:spPr>
          <a:xfrm>
            <a:off x="5732983" y="2159000"/>
            <a:ext cx="11115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  </a:t>
            </a:r>
            <a:endParaRPr sz="500"/>
          </a:p>
        </p:txBody>
      </p:sp>
      <p:sp>
        <p:nvSpPr>
          <p:cNvPr id="468" name="Google Shape;468;p54"/>
          <p:cNvSpPr/>
          <p:nvPr/>
        </p:nvSpPr>
        <p:spPr>
          <a:xfrm>
            <a:off x="7156325" y="2159000"/>
            <a:ext cx="11202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469" name="Google Shape;469;p54"/>
          <p:cNvSpPr/>
          <p:nvPr/>
        </p:nvSpPr>
        <p:spPr>
          <a:xfrm>
            <a:off x="1990390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70" name="Google Shape;470;p54"/>
          <p:cNvSpPr/>
          <p:nvPr/>
        </p:nvSpPr>
        <p:spPr>
          <a:xfrm>
            <a:off x="2859881" y="3434023"/>
            <a:ext cx="1121100" cy="8559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Decision</a:t>
            </a:r>
            <a:b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Node?</a:t>
            </a:r>
            <a:endParaRPr sz="500"/>
          </a:p>
        </p:txBody>
      </p:sp>
      <p:cxnSp>
        <p:nvCxnSpPr>
          <p:cNvPr id="471" name="Google Shape;471;p54"/>
          <p:cNvCxnSpPr>
            <a:stCxn id="468" idx="2"/>
            <a:endCxn id="470" idx="0"/>
          </p:cNvCxnSpPr>
          <p:nvPr/>
        </p:nvCxnSpPr>
        <p:spPr>
          <a:xfrm rot="5400000">
            <a:off x="5347025" y="1064600"/>
            <a:ext cx="442800" cy="42960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72" name="Google Shape;472;p54"/>
          <p:cNvSpPr/>
          <p:nvPr/>
        </p:nvSpPr>
        <p:spPr>
          <a:xfrm>
            <a:off x="2447449" y="2669857"/>
            <a:ext cx="412452" cy="11920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0CAD4D"/>
            </a:solidFill>
            <a:prstDash val="solid"/>
            <a:miter lim="400000"/>
            <a:headEnd type="triangle" w="med" len="med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1500" b="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54"/>
          <p:cNvSpPr/>
          <p:nvPr/>
        </p:nvSpPr>
        <p:spPr>
          <a:xfrm>
            <a:off x="2174639" y="3260459"/>
            <a:ext cx="559800" cy="316200"/>
          </a:xfrm>
          <a:prstGeom prst="roundRect">
            <a:avLst>
              <a:gd name="adj" fmla="val 4799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rPr>
              <a:t>Yes</a:t>
            </a:r>
            <a:endParaRPr sz="500"/>
          </a:p>
        </p:txBody>
      </p:sp>
      <p:sp>
        <p:nvSpPr>
          <p:cNvPr id="474" name="Google Shape;474;p54"/>
          <p:cNvSpPr/>
          <p:nvPr/>
        </p:nvSpPr>
        <p:spPr>
          <a:xfrm>
            <a:off x="7157145" y="3723630"/>
            <a:ext cx="1109100" cy="393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End</a:t>
            </a:r>
            <a:endParaRPr sz="500"/>
          </a:p>
        </p:txBody>
      </p:sp>
      <p:cxnSp>
        <p:nvCxnSpPr>
          <p:cNvPr id="475" name="Google Shape;475;p54"/>
          <p:cNvCxnSpPr/>
          <p:nvPr/>
        </p:nvCxnSpPr>
        <p:spPr>
          <a:xfrm>
            <a:off x="4728343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FFBC0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76" name="Google Shape;476;p54"/>
          <p:cNvCxnSpPr/>
          <p:nvPr/>
        </p:nvCxnSpPr>
        <p:spPr>
          <a:xfrm>
            <a:off x="6166618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FFBC0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77" name="Google Shape;477;p54"/>
          <p:cNvSpPr/>
          <p:nvPr/>
        </p:nvSpPr>
        <p:spPr>
          <a:xfrm>
            <a:off x="4303712" y="3445929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sp>
        <p:nvSpPr>
          <p:cNvPr id="478" name="Google Shape;478;p54"/>
          <p:cNvSpPr/>
          <p:nvPr/>
        </p:nvSpPr>
        <p:spPr>
          <a:xfrm>
            <a:off x="5732983" y="3445929"/>
            <a:ext cx="11115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F</a:t>
            </a:r>
            <a:endParaRPr sz="500"/>
          </a:p>
        </p:txBody>
      </p:sp>
      <p:sp>
        <p:nvSpPr>
          <p:cNvPr id="479" name="Google Shape;479;p54"/>
          <p:cNvSpPr/>
          <p:nvPr/>
        </p:nvSpPr>
        <p:spPr>
          <a:xfrm>
            <a:off x="3689114" y="4090020"/>
            <a:ext cx="559800" cy="316200"/>
          </a:xfrm>
          <a:prstGeom prst="roundRect">
            <a:avLst>
              <a:gd name="adj" fmla="val 4799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4235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E94235"/>
                </a:solidFill>
                <a:latin typeface="Google Sans"/>
                <a:ea typeface="Google Sans"/>
                <a:cs typeface="Google Sans"/>
                <a:sym typeface="Google Sans"/>
              </a:rPr>
              <a:t>No</a:t>
            </a:r>
            <a:endParaRPr sz="500"/>
          </a:p>
        </p:txBody>
      </p:sp>
      <p:sp>
        <p:nvSpPr>
          <p:cNvPr id="480" name="Google Shape;480;p54"/>
          <p:cNvSpPr/>
          <p:nvPr/>
        </p:nvSpPr>
        <p:spPr>
          <a:xfrm>
            <a:off x="5017441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1" name="Google Shape;481;p54"/>
          <p:cNvSpPr/>
          <p:nvPr/>
        </p:nvSpPr>
        <p:spPr>
          <a:xfrm>
            <a:off x="6411266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2" name="Google Shape;482;p54"/>
          <p:cNvSpPr/>
          <p:nvPr/>
        </p:nvSpPr>
        <p:spPr>
          <a:xfrm>
            <a:off x="3565522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3" name="Google Shape;483;p5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Flow-Style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55"/>
          <p:cNvCxnSpPr/>
          <p:nvPr/>
        </p:nvCxnSpPr>
        <p:spPr>
          <a:xfrm rot="10800000">
            <a:off x="4572000" y="2994908"/>
            <a:ext cx="0" cy="476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89" name="Google Shape;489;p55"/>
          <p:cNvSpPr/>
          <p:nvPr/>
        </p:nvSpPr>
        <p:spPr>
          <a:xfrm>
            <a:off x="860437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55"/>
          <p:cNvSpPr txBox="1"/>
          <p:nvPr/>
        </p:nvSpPr>
        <p:spPr>
          <a:xfrm>
            <a:off x="1028105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1" name="Google Shape;491;p55"/>
          <p:cNvSpPr/>
          <p:nvPr/>
        </p:nvSpPr>
        <p:spPr>
          <a:xfrm>
            <a:off x="2132139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55"/>
          <p:cNvSpPr txBox="1"/>
          <p:nvPr/>
        </p:nvSpPr>
        <p:spPr>
          <a:xfrm>
            <a:off x="2299806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3" name="Google Shape;493;p55"/>
          <p:cNvSpPr/>
          <p:nvPr/>
        </p:nvSpPr>
        <p:spPr>
          <a:xfrm>
            <a:off x="3403840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55"/>
          <p:cNvSpPr txBox="1"/>
          <p:nvPr/>
        </p:nvSpPr>
        <p:spPr>
          <a:xfrm>
            <a:off x="3571508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5" name="Google Shape;495;p55"/>
          <p:cNvSpPr/>
          <p:nvPr/>
        </p:nvSpPr>
        <p:spPr>
          <a:xfrm>
            <a:off x="5947244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55"/>
          <p:cNvSpPr txBox="1"/>
          <p:nvPr/>
        </p:nvSpPr>
        <p:spPr>
          <a:xfrm>
            <a:off x="6114912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7" name="Google Shape;497;p55"/>
          <p:cNvSpPr/>
          <p:nvPr/>
        </p:nvSpPr>
        <p:spPr>
          <a:xfrm>
            <a:off x="7218945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55"/>
          <p:cNvSpPr txBox="1"/>
          <p:nvPr/>
        </p:nvSpPr>
        <p:spPr>
          <a:xfrm>
            <a:off x="7386613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9" name="Google Shape;499;p55"/>
          <p:cNvSpPr/>
          <p:nvPr/>
        </p:nvSpPr>
        <p:spPr>
          <a:xfrm>
            <a:off x="4675542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4843210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pic>
        <p:nvPicPr>
          <p:cNvPr id="501" name="Google Shape;501;p5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890" y="2693890"/>
            <a:ext cx="7414222" cy="31991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/>
          <p:nvPr/>
        </p:nvSpPr>
        <p:spPr>
          <a:xfrm>
            <a:off x="116838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55"/>
          <p:cNvSpPr/>
          <p:nvPr/>
        </p:nvSpPr>
        <p:spPr>
          <a:xfrm>
            <a:off x="244082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371326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55"/>
          <p:cNvSpPr/>
          <p:nvPr/>
        </p:nvSpPr>
        <p:spPr>
          <a:xfrm>
            <a:off x="498570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55"/>
          <p:cNvSpPr/>
          <p:nvPr/>
        </p:nvSpPr>
        <p:spPr>
          <a:xfrm>
            <a:off x="625814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55"/>
          <p:cNvSpPr/>
          <p:nvPr/>
        </p:nvSpPr>
        <p:spPr>
          <a:xfrm>
            <a:off x="753058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p55"/>
          <p:cNvSpPr/>
          <p:nvPr/>
        </p:nvSpPr>
        <p:spPr>
          <a:xfrm>
            <a:off x="3999588" y="3431418"/>
            <a:ext cx="1142700" cy="1140000"/>
          </a:xfrm>
          <a:prstGeom prst="roundRect">
            <a:avLst>
              <a:gd name="adj" fmla="val 8075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55"/>
          <p:cNvSpPr txBox="1"/>
          <p:nvPr/>
        </p:nvSpPr>
        <p:spPr>
          <a:xfrm>
            <a:off x="4207359" y="423220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10" name="Google Shape;510;p55"/>
          <p:cNvSpPr/>
          <p:nvPr/>
        </p:nvSpPr>
        <p:spPr>
          <a:xfrm>
            <a:off x="4349119" y="3657628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55"/>
          <p:cNvSpPr/>
          <p:nvPr/>
        </p:nvSpPr>
        <p:spPr>
          <a:xfrm>
            <a:off x="1286384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2" name="Google Shape;512;p55"/>
          <p:cNvSpPr/>
          <p:nvPr/>
        </p:nvSpPr>
        <p:spPr>
          <a:xfrm>
            <a:off x="2558425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3830467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5102508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6374549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7646591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4462818" y="3776375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" name="Google Shape;518;p5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Group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3" name="Google Shape;523;p56"/>
          <p:cNvCxnSpPr/>
          <p:nvPr/>
        </p:nvCxnSpPr>
        <p:spPr>
          <a:xfrm>
            <a:off x="1133971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24" name="Google Shape;524;p56"/>
          <p:cNvSpPr/>
          <p:nvPr/>
        </p:nvSpPr>
        <p:spPr>
          <a:xfrm>
            <a:off x="862732" y="3144564"/>
            <a:ext cx="3710400" cy="1146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p56"/>
          <p:cNvSpPr/>
          <p:nvPr/>
        </p:nvSpPr>
        <p:spPr>
          <a:xfrm>
            <a:off x="1172041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56"/>
          <p:cNvSpPr txBox="1"/>
          <p:nvPr/>
        </p:nvSpPr>
        <p:spPr>
          <a:xfrm>
            <a:off x="1277367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7" name="Google Shape;527;p56"/>
          <p:cNvSpPr/>
          <p:nvPr/>
        </p:nvSpPr>
        <p:spPr>
          <a:xfrm>
            <a:off x="1977765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56"/>
          <p:cNvSpPr txBox="1"/>
          <p:nvPr/>
        </p:nvSpPr>
        <p:spPr>
          <a:xfrm>
            <a:off x="2083090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9" name="Google Shape;529;p56"/>
          <p:cNvSpPr/>
          <p:nvPr/>
        </p:nvSpPr>
        <p:spPr>
          <a:xfrm>
            <a:off x="2783488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56"/>
          <p:cNvSpPr txBox="1"/>
          <p:nvPr/>
        </p:nvSpPr>
        <p:spPr>
          <a:xfrm>
            <a:off x="2888814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31" name="Google Shape;531;p56"/>
          <p:cNvSpPr/>
          <p:nvPr/>
        </p:nvSpPr>
        <p:spPr>
          <a:xfrm>
            <a:off x="3589213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56"/>
          <p:cNvSpPr txBox="1"/>
          <p:nvPr/>
        </p:nvSpPr>
        <p:spPr>
          <a:xfrm>
            <a:off x="3694538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33" name="Google Shape;533;p56"/>
          <p:cNvSpPr/>
          <p:nvPr/>
        </p:nvSpPr>
        <p:spPr>
          <a:xfrm>
            <a:off x="865187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A</a:t>
            </a:r>
            <a:endParaRPr sz="500"/>
          </a:p>
        </p:txBody>
      </p:sp>
      <p:sp>
        <p:nvSpPr>
          <p:cNvPr id="534" name="Google Shape;534;p56"/>
          <p:cNvSpPr/>
          <p:nvPr/>
        </p:nvSpPr>
        <p:spPr>
          <a:xfrm>
            <a:off x="2156682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B</a:t>
            </a:r>
            <a:endParaRPr sz="500"/>
          </a:p>
        </p:txBody>
      </p:sp>
      <p:sp>
        <p:nvSpPr>
          <p:cNvPr id="535" name="Google Shape;535;p56"/>
          <p:cNvSpPr/>
          <p:nvPr/>
        </p:nvSpPr>
        <p:spPr>
          <a:xfrm>
            <a:off x="3448176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C</a:t>
            </a:r>
            <a:endParaRPr sz="500"/>
          </a:p>
        </p:txBody>
      </p:sp>
      <p:cxnSp>
        <p:nvCxnSpPr>
          <p:cNvPr id="536" name="Google Shape;536;p56"/>
          <p:cNvCxnSpPr>
            <a:stCxn id="531" idx="0"/>
            <a:endCxn id="535" idx="0"/>
          </p:cNvCxnSpPr>
          <p:nvPr/>
        </p:nvCxnSpPr>
        <p:spPr>
          <a:xfrm rot="10800000" flipH="1">
            <a:off x="3926563" y="2437930"/>
            <a:ext cx="762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537" name="Google Shape;537;p56"/>
          <p:cNvCxnSpPr>
            <a:stCxn id="535" idx="0"/>
            <a:endCxn id="527" idx="0"/>
          </p:cNvCxnSpPr>
          <p:nvPr/>
        </p:nvCxnSpPr>
        <p:spPr>
          <a:xfrm flipH="1">
            <a:off x="2315226" y="2437799"/>
            <a:ext cx="16875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38" name="Google Shape;538;p56"/>
          <p:cNvCxnSpPr>
            <a:stCxn id="531" idx="0"/>
            <a:endCxn id="534" idx="0"/>
          </p:cNvCxnSpPr>
          <p:nvPr/>
        </p:nvCxnSpPr>
        <p:spPr>
          <a:xfrm rot="10800000">
            <a:off x="2711263" y="2437930"/>
            <a:ext cx="12153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539" name="Google Shape;539;p56"/>
          <p:cNvCxnSpPr>
            <a:stCxn id="534" idx="0"/>
            <a:endCxn id="525" idx="0"/>
          </p:cNvCxnSpPr>
          <p:nvPr/>
        </p:nvCxnSpPr>
        <p:spPr>
          <a:xfrm flipH="1">
            <a:off x="1509432" y="2437799"/>
            <a:ext cx="12018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40" name="Google Shape;540;p56"/>
          <p:cNvCxnSpPr>
            <a:stCxn id="533" idx="0"/>
            <a:endCxn id="529" idx="0"/>
          </p:cNvCxnSpPr>
          <p:nvPr/>
        </p:nvCxnSpPr>
        <p:spPr>
          <a:xfrm>
            <a:off x="1419737" y="2437799"/>
            <a:ext cx="17010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41" name="Google Shape;541;p56"/>
          <p:cNvCxnSpPr>
            <a:stCxn id="533" idx="0"/>
            <a:endCxn id="527" idx="0"/>
          </p:cNvCxnSpPr>
          <p:nvPr/>
        </p:nvCxnSpPr>
        <p:spPr>
          <a:xfrm>
            <a:off x="1419737" y="2437799"/>
            <a:ext cx="8955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42" name="Google Shape;542;p56"/>
          <p:cNvCxnSpPr>
            <a:stCxn id="543" idx="0"/>
            <a:endCxn id="533" idx="0"/>
          </p:cNvCxnSpPr>
          <p:nvPr/>
        </p:nvCxnSpPr>
        <p:spPr>
          <a:xfrm flipH="1">
            <a:off x="1419629" y="1733533"/>
            <a:ext cx="1291500" cy="704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44" name="Google Shape;544;p56"/>
          <p:cNvCxnSpPr>
            <a:stCxn id="543" idx="0"/>
            <a:endCxn id="534" idx="0"/>
          </p:cNvCxnSpPr>
          <p:nvPr/>
        </p:nvCxnSpPr>
        <p:spPr>
          <a:xfrm>
            <a:off x="2711129" y="1733533"/>
            <a:ext cx="0" cy="704400"/>
          </a:xfrm>
          <a:prstGeom prst="straightConnector1">
            <a:avLst/>
          </a:prstGeom>
          <a:noFill/>
          <a:ln w="5080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45" name="Google Shape;545;p56"/>
          <p:cNvCxnSpPr>
            <a:stCxn id="543" idx="0"/>
            <a:endCxn id="535" idx="0"/>
          </p:cNvCxnSpPr>
          <p:nvPr/>
        </p:nvCxnSpPr>
        <p:spPr>
          <a:xfrm>
            <a:off x="2711129" y="1733533"/>
            <a:ext cx="1291500" cy="704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46" name="Google Shape;546;p56"/>
          <p:cNvSpPr/>
          <p:nvPr/>
        </p:nvSpPr>
        <p:spPr>
          <a:xfrm>
            <a:off x="865187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</a:t>
            </a:r>
            <a:endParaRPr sz="500"/>
          </a:p>
        </p:txBody>
      </p:sp>
      <p:cxnSp>
        <p:nvCxnSpPr>
          <p:cNvPr id="547" name="Google Shape;547;p56"/>
          <p:cNvCxnSpPr/>
          <p:nvPr/>
        </p:nvCxnSpPr>
        <p:spPr>
          <a:xfrm>
            <a:off x="1921503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48" name="Google Shape;548;p56"/>
          <p:cNvSpPr/>
          <p:nvPr/>
        </p:nvSpPr>
        <p:spPr>
          <a:xfrm>
            <a:off x="1651512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</a:t>
            </a:r>
            <a:endParaRPr sz="500"/>
          </a:p>
        </p:txBody>
      </p:sp>
      <p:cxnSp>
        <p:nvCxnSpPr>
          <p:cNvPr id="549" name="Google Shape;549;p56"/>
          <p:cNvCxnSpPr/>
          <p:nvPr/>
        </p:nvCxnSpPr>
        <p:spPr>
          <a:xfrm>
            <a:off x="2709035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50" name="Google Shape;550;p56"/>
          <p:cNvSpPr/>
          <p:nvPr/>
        </p:nvSpPr>
        <p:spPr>
          <a:xfrm>
            <a:off x="2437836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</a:t>
            </a:r>
            <a:endParaRPr sz="500"/>
          </a:p>
        </p:txBody>
      </p:sp>
      <p:cxnSp>
        <p:nvCxnSpPr>
          <p:cNvPr id="551" name="Google Shape;551;p56"/>
          <p:cNvCxnSpPr/>
          <p:nvPr/>
        </p:nvCxnSpPr>
        <p:spPr>
          <a:xfrm>
            <a:off x="3496567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52" name="Google Shape;552;p56"/>
          <p:cNvSpPr/>
          <p:nvPr/>
        </p:nvSpPr>
        <p:spPr>
          <a:xfrm>
            <a:off x="3224160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</a:t>
            </a:r>
            <a:endParaRPr sz="500"/>
          </a:p>
        </p:txBody>
      </p:sp>
      <p:cxnSp>
        <p:nvCxnSpPr>
          <p:cNvPr id="553" name="Google Shape;553;p56"/>
          <p:cNvCxnSpPr/>
          <p:nvPr/>
        </p:nvCxnSpPr>
        <p:spPr>
          <a:xfrm>
            <a:off x="4284098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54" name="Google Shape;554;p56"/>
          <p:cNvSpPr/>
          <p:nvPr/>
        </p:nvSpPr>
        <p:spPr>
          <a:xfrm>
            <a:off x="4010483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</a:t>
            </a:r>
            <a:endParaRPr sz="500"/>
          </a:p>
        </p:txBody>
      </p:sp>
      <p:sp>
        <p:nvSpPr>
          <p:cNvPr id="555" name="Google Shape;555;p56"/>
          <p:cNvSpPr/>
          <p:nvPr/>
        </p:nvSpPr>
        <p:spPr>
          <a:xfrm>
            <a:off x="136099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6" name="Google Shape;556;p56"/>
          <p:cNvSpPr/>
          <p:nvPr/>
        </p:nvSpPr>
        <p:spPr>
          <a:xfrm>
            <a:off x="2166720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56"/>
          <p:cNvSpPr/>
          <p:nvPr/>
        </p:nvSpPr>
        <p:spPr>
          <a:xfrm>
            <a:off x="2972444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56"/>
          <p:cNvSpPr/>
          <p:nvPr/>
        </p:nvSpPr>
        <p:spPr>
          <a:xfrm>
            <a:off x="378567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56"/>
          <p:cNvSpPr/>
          <p:nvPr/>
        </p:nvSpPr>
        <p:spPr>
          <a:xfrm>
            <a:off x="3855335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0" name="Google Shape;560;p56"/>
          <p:cNvSpPr/>
          <p:nvPr/>
        </p:nvSpPr>
        <p:spPr>
          <a:xfrm>
            <a:off x="3043840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1" name="Google Shape;561;p56"/>
          <p:cNvSpPr/>
          <p:nvPr/>
        </p:nvSpPr>
        <p:spPr>
          <a:xfrm>
            <a:off x="2234362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2" name="Google Shape;562;p56"/>
          <p:cNvSpPr/>
          <p:nvPr/>
        </p:nvSpPr>
        <p:spPr>
          <a:xfrm>
            <a:off x="1428638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858479" y="1733533"/>
            <a:ext cx="3705300" cy="387900"/>
          </a:xfrm>
          <a:prstGeom prst="roundRect">
            <a:avLst>
              <a:gd name="adj" fmla="val 19159"/>
            </a:avLst>
          </a:pr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 Medium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Layer 1</a:t>
            </a:r>
            <a:endParaRPr sz="500"/>
          </a:p>
        </p:txBody>
      </p:sp>
      <p:sp>
        <p:nvSpPr>
          <p:cNvPr id="563" name="Google Shape;563;p5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Google Shape;568;p57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69" name="Google Shape;569;p57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0" name="Google Shape;570;p57"/>
          <p:cNvCxnSpPr/>
          <p:nvPr/>
        </p:nvCxnSpPr>
        <p:spPr>
          <a:xfrm rot="10800000">
            <a:off x="4860480" y="2851254"/>
            <a:ext cx="0" cy="7002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1" name="Google Shape;571;p57"/>
          <p:cNvCxnSpPr/>
          <p:nvPr/>
        </p:nvCxnSpPr>
        <p:spPr>
          <a:xfrm rot="10800000">
            <a:off x="2281825" y="2859896"/>
            <a:ext cx="0" cy="7002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2" name="Google Shape;572;p57"/>
          <p:cNvCxnSpPr/>
          <p:nvPr/>
        </p:nvCxnSpPr>
        <p:spPr>
          <a:xfrm rot="10800000">
            <a:off x="3423296" y="2240821"/>
            <a:ext cx="0" cy="516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3" name="Google Shape;573;p57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4" name="Google Shape;574;p57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5" name="Google Shape;575;p57"/>
          <p:cNvCxnSpPr/>
          <p:nvPr/>
        </p:nvCxnSpPr>
        <p:spPr>
          <a:xfrm rot="10800000">
            <a:off x="6010374" y="2240821"/>
            <a:ext cx="0" cy="516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6" name="Google Shape;576;p57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77" name="Google Shape;577;p57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name="adj1" fmla="val 93737"/>
              <a:gd name="adj2" fmla="val 4809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57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endParaRPr sz="500"/>
          </a:p>
        </p:txBody>
      </p:sp>
      <p:sp>
        <p:nvSpPr>
          <p:cNvPr id="579" name="Google Shape;579;p57"/>
          <p:cNvSpPr/>
          <p:nvPr/>
        </p:nvSpPr>
        <p:spPr>
          <a:xfrm>
            <a:off x="3180082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500"/>
          </a:p>
        </p:txBody>
      </p:sp>
      <p:sp>
        <p:nvSpPr>
          <p:cNvPr id="580" name="Google Shape;580;p57"/>
          <p:cNvSpPr/>
          <p:nvPr/>
        </p:nvSpPr>
        <p:spPr>
          <a:xfrm>
            <a:off x="451731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2016</a:t>
            </a:r>
            <a:endParaRPr sz="500"/>
          </a:p>
        </p:txBody>
      </p:sp>
      <p:sp>
        <p:nvSpPr>
          <p:cNvPr id="581" name="Google Shape;581;p57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sz="500"/>
          </a:p>
        </p:txBody>
      </p:sp>
      <p:sp>
        <p:nvSpPr>
          <p:cNvPr id="582" name="Google Shape;582;p57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endParaRPr sz="500"/>
          </a:p>
        </p:txBody>
      </p:sp>
      <p:sp>
        <p:nvSpPr>
          <p:cNvPr id="583" name="Google Shape;583;p57"/>
          <p:cNvSpPr/>
          <p:nvPr/>
        </p:nvSpPr>
        <p:spPr>
          <a:xfrm>
            <a:off x="818914" y="2181727"/>
            <a:ext cx="1283700" cy="516000"/>
          </a:xfrm>
          <a:prstGeom prst="roundRect">
            <a:avLst>
              <a:gd name="adj" fmla="val 2940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584" name="Google Shape;584;p57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name="adj" fmla="val 13680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5" name="Google Shape;585;p57"/>
          <p:cNvSpPr/>
          <p:nvPr/>
        </p:nvSpPr>
        <p:spPr>
          <a:xfrm>
            <a:off x="4284478" y="1300209"/>
            <a:ext cx="1570200" cy="556500"/>
          </a:xfrm>
          <a:prstGeom prst="roundRect">
            <a:avLst>
              <a:gd name="adj" fmla="val 13305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6" name="Google Shape;586;p57"/>
          <p:cNvSpPr/>
          <p:nvPr/>
        </p:nvSpPr>
        <p:spPr>
          <a:xfrm>
            <a:off x="3145672" y="2000349"/>
            <a:ext cx="1570200" cy="571500"/>
          </a:xfrm>
          <a:prstGeom prst="roundRect">
            <a:avLst>
              <a:gd name="adj" fmla="val 12681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7" name="Google Shape;587;p57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name="adj" fmla="val 13613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8" name="Google Shape;588;p57"/>
          <p:cNvSpPr/>
          <p:nvPr/>
        </p:nvSpPr>
        <p:spPr>
          <a:xfrm>
            <a:off x="5713367" y="2000349"/>
            <a:ext cx="1556700" cy="571500"/>
          </a:xfrm>
          <a:prstGeom prst="roundRect">
            <a:avLst>
              <a:gd name="adj" fmla="val 12889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9" name="Google Shape;589;p57"/>
          <p:cNvSpPr/>
          <p:nvPr/>
        </p:nvSpPr>
        <p:spPr>
          <a:xfrm>
            <a:off x="2000771" y="3157602"/>
            <a:ext cx="1556700" cy="556500"/>
          </a:xfrm>
          <a:prstGeom prst="roundRect">
            <a:avLst>
              <a:gd name="adj" fmla="val 13608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0" name="Google Shape;590;p57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name="adj" fmla="val 13024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1" name="Google Shape;591;p57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name="adj" fmla="val 13029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2" name="Google Shape;592;p57"/>
          <p:cNvSpPr/>
          <p:nvPr/>
        </p:nvSpPr>
        <p:spPr>
          <a:xfrm>
            <a:off x="4568825" y="3143808"/>
            <a:ext cx="1556700" cy="573600"/>
          </a:xfrm>
          <a:prstGeom prst="roundRect">
            <a:avLst>
              <a:gd name="adj" fmla="val 12405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3" name="Google Shape;593;p57"/>
          <p:cNvSpPr/>
          <p:nvPr/>
        </p:nvSpPr>
        <p:spPr>
          <a:xfrm>
            <a:off x="818914" y="3039176"/>
            <a:ext cx="1283700" cy="516000"/>
          </a:xfrm>
          <a:prstGeom prst="roundRect">
            <a:avLst>
              <a:gd name="adj" fmla="val 2940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594" name="Google Shape;594;p57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57"/>
          <p:cNvSpPr/>
          <p:nvPr/>
        </p:nvSpPr>
        <p:spPr>
          <a:xfrm>
            <a:off x="3117898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57"/>
          <p:cNvSpPr/>
          <p:nvPr/>
        </p:nvSpPr>
        <p:spPr>
          <a:xfrm>
            <a:off x="5415058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57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57"/>
          <p:cNvSpPr/>
          <p:nvPr/>
        </p:nvSpPr>
        <p:spPr>
          <a:xfrm>
            <a:off x="5685952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57"/>
          <p:cNvSpPr/>
          <p:nvPr/>
        </p:nvSpPr>
        <p:spPr>
          <a:xfrm>
            <a:off x="4280820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p57"/>
          <p:cNvSpPr/>
          <p:nvPr/>
        </p:nvSpPr>
        <p:spPr>
          <a:xfrm>
            <a:off x="6830494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57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57"/>
          <p:cNvSpPr/>
          <p:nvPr/>
        </p:nvSpPr>
        <p:spPr>
          <a:xfrm>
            <a:off x="7471594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4" name="Google Shape;604;p57"/>
          <p:cNvSpPr/>
          <p:nvPr/>
        </p:nvSpPr>
        <p:spPr>
          <a:xfrm>
            <a:off x="5483928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5" name="Google Shape;605;p57"/>
          <p:cNvSpPr/>
          <p:nvPr/>
        </p:nvSpPr>
        <p:spPr>
          <a:xfrm>
            <a:off x="2899618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6" name="Google Shape;606;p57"/>
          <p:cNvSpPr/>
          <p:nvPr/>
        </p:nvSpPr>
        <p:spPr>
          <a:xfrm>
            <a:off x="4346461" y="220071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7" name="Google Shape;607;p57"/>
          <p:cNvSpPr/>
          <p:nvPr/>
        </p:nvSpPr>
        <p:spPr>
          <a:xfrm>
            <a:off x="6898136" y="220071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8" name="Google Shape;608;p57"/>
          <p:cNvSpPr/>
          <p:nvPr/>
        </p:nvSpPr>
        <p:spPr>
          <a:xfrm>
            <a:off x="3186035" y="336499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9" name="Google Shape;609;p57"/>
          <p:cNvSpPr/>
          <p:nvPr/>
        </p:nvSpPr>
        <p:spPr>
          <a:xfrm>
            <a:off x="5753593" y="336499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0" name="Google Shape;610;p57"/>
          <p:cNvSpPr/>
          <p:nvPr/>
        </p:nvSpPr>
        <p:spPr>
          <a:xfrm>
            <a:off x="4103207" y="403938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1" name="Google Shape;611;p57"/>
          <p:cNvSpPr/>
          <p:nvPr/>
        </p:nvSpPr>
        <p:spPr>
          <a:xfrm>
            <a:off x="6491672" y="403938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2" name="Google Shape;612;p57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 Title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8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sz="500"/>
          </a:p>
        </p:txBody>
      </p:sp>
      <p:sp>
        <p:nvSpPr>
          <p:cNvPr id="623" name="Google Shape;623;p59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sz="500"/>
          </a:p>
        </p:txBody>
      </p:sp>
      <p:sp>
        <p:nvSpPr>
          <p:cNvPr id="624" name="Google Shape;624;p59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sz="500"/>
          </a:p>
        </p:txBody>
      </p:sp>
      <p:sp>
        <p:nvSpPr>
          <p:cNvPr id="625" name="Google Shape;625;p59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sz="500"/>
          </a:p>
        </p:txBody>
      </p:sp>
      <p:sp>
        <p:nvSpPr>
          <p:cNvPr id="626" name="Google Shape;626;p59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sz="500"/>
          </a:p>
        </p:txBody>
      </p:sp>
      <p:sp>
        <p:nvSpPr>
          <p:cNvPr id="627" name="Google Shape;627;p59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sz="500"/>
          </a:p>
        </p:txBody>
      </p:sp>
      <p:sp>
        <p:nvSpPr>
          <p:cNvPr id="628" name="Google Shape;628;p59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sz="500"/>
          </a:p>
        </p:txBody>
      </p:sp>
      <p:sp>
        <p:nvSpPr>
          <p:cNvPr id="629" name="Google Shape;629;p59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sz="500"/>
          </a:p>
        </p:txBody>
      </p:sp>
      <p:sp>
        <p:nvSpPr>
          <p:cNvPr id="630" name="Google Shape;630;p59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500"/>
          </a:p>
        </p:txBody>
      </p:sp>
      <p:sp>
        <p:nvSpPr>
          <p:cNvPr id="631" name="Google Shape;631;p59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sz="500"/>
          </a:p>
        </p:txBody>
      </p:sp>
      <p:sp>
        <p:nvSpPr>
          <p:cNvPr id="632" name="Google Shape;632;p59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500"/>
          </a:p>
        </p:txBody>
      </p:sp>
      <p:sp>
        <p:nvSpPr>
          <p:cNvPr id="633" name="Google Shape;633;p59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sz="500"/>
          </a:p>
        </p:txBody>
      </p:sp>
      <p:sp>
        <p:nvSpPr>
          <p:cNvPr id="634" name="Google Shape;634;p59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sz="500"/>
          </a:p>
        </p:txBody>
      </p:sp>
      <p:sp>
        <p:nvSpPr>
          <p:cNvPr id="635" name="Google Shape;635;p59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sz="500"/>
          </a:p>
        </p:txBody>
      </p:sp>
      <p:sp>
        <p:nvSpPr>
          <p:cNvPr id="636" name="Google Shape;636;p59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sz="500"/>
          </a:p>
        </p:txBody>
      </p:sp>
      <p:sp>
        <p:nvSpPr>
          <p:cNvPr id="637" name="Google Shape;637;p59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sz="500"/>
          </a:p>
        </p:txBody>
      </p:sp>
      <p:sp>
        <p:nvSpPr>
          <p:cNvPr id="638" name="Google Shape;638;p59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sz="500"/>
          </a:p>
        </p:txBody>
      </p:sp>
      <p:sp>
        <p:nvSpPr>
          <p:cNvPr id="639" name="Google Shape;639;p59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sz="500"/>
          </a:p>
        </p:txBody>
      </p:sp>
      <p:sp>
        <p:nvSpPr>
          <p:cNvPr id="640" name="Google Shape;640;p59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sz="500"/>
          </a:p>
        </p:txBody>
      </p:sp>
      <p:sp>
        <p:nvSpPr>
          <p:cNvPr id="641" name="Google Shape;641;p59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sz="500"/>
          </a:p>
        </p:txBody>
      </p:sp>
      <p:sp>
        <p:nvSpPr>
          <p:cNvPr id="642" name="Google Shape;642;p59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sz="500"/>
          </a:p>
        </p:txBody>
      </p:sp>
      <p:sp>
        <p:nvSpPr>
          <p:cNvPr id="643" name="Google Shape;643;p59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sz="500"/>
          </a:p>
        </p:txBody>
      </p:sp>
      <p:sp>
        <p:nvSpPr>
          <p:cNvPr id="644" name="Google Shape;644;p59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sz="500"/>
          </a:p>
        </p:txBody>
      </p:sp>
      <p:sp>
        <p:nvSpPr>
          <p:cNvPr id="645" name="Google Shape;645;p59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646" name="Google Shape;646;p59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sz="500"/>
          </a:p>
        </p:txBody>
      </p:sp>
      <p:sp>
        <p:nvSpPr>
          <p:cNvPr id="647" name="Google Shape;647;p59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648" name="Google Shape;648;p59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sz="500"/>
          </a:p>
        </p:txBody>
      </p:sp>
      <p:sp>
        <p:nvSpPr>
          <p:cNvPr id="649" name="Google Shape;649;p59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sz="500"/>
          </a:p>
        </p:txBody>
      </p:sp>
      <p:sp>
        <p:nvSpPr>
          <p:cNvPr id="650" name="Google Shape;650;p59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sz="500"/>
          </a:p>
        </p:txBody>
      </p:sp>
      <p:sp>
        <p:nvSpPr>
          <p:cNvPr id="651" name="Google Shape;651;p59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sz="500"/>
          </a:p>
        </p:txBody>
      </p:sp>
      <p:sp>
        <p:nvSpPr>
          <p:cNvPr id="652" name="Google Shape;652;p59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500"/>
          </a:p>
        </p:txBody>
      </p:sp>
      <p:sp>
        <p:nvSpPr>
          <p:cNvPr id="653" name="Google Shape;653;p59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sz="500"/>
          </a:p>
        </p:txBody>
      </p:sp>
      <p:sp>
        <p:nvSpPr>
          <p:cNvPr id="654" name="Google Shape;654;p59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sz="500"/>
          </a:p>
        </p:txBody>
      </p:sp>
      <p:sp>
        <p:nvSpPr>
          <p:cNvPr id="655" name="Google Shape;655;p59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sz="500"/>
          </a:p>
        </p:txBody>
      </p:sp>
      <p:sp>
        <p:nvSpPr>
          <p:cNvPr id="656" name="Google Shape;656;p59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sz="500"/>
          </a:p>
        </p:txBody>
      </p:sp>
      <p:sp>
        <p:nvSpPr>
          <p:cNvPr id="657" name="Google Shape;657;p59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sz="500"/>
          </a:p>
        </p:txBody>
      </p:sp>
      <p:sp>
        <p:nvSpPr>
          <p:cNvPr id="658" name="Google Shape;658;p59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sz="500"/>
          </a:p>
        </p:txBody>
      </p:sp>
      <p:sp>
        <p:nvSpPr>
          <p:cNvPr id="659" name="Google Shape;659;p59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660" name="Google Shape;660;p59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sz="500"/>
          </a:p>
        </p:txBody>
      </p:sp>
      <p:sp>
        <p:nvSpPr>
          <p:cNvPr id="661" name="Google Shape;661;p59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sz="500"/>
          </a:p>
        </p:txBody>
      </p:sp>
      <p:sp>
        <p:nvSpPr>
          <p:cNvPr id="662" name="Google Shape;662;p59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sz="500"/>
          </a:p>
        </p:txBody>
      </p:sp>
      <p:sp>
        <p:nvSpPr>
          <p:cNvPr id="663" name="Google Shape;663;p59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sz="500"/>
          </a:p>
        </p:txBody>
      </p:sp>
      <p:sp>
        <p:nvSpPr>
          <p:cNvPr id="664" name="Google Shape;664;p59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sz="500"/>
          </a:p>
        </p:txBody>
      </p:sp>
      <p:sp>
        <p:nvSpPr>
          <p:cNvPr id="665" name="Google Shape;665;p59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sz="500"/>
          </a:p>
        </p:txBody>
      </p:sp>
      <p:sp>
        <p:nvSpPr>
          <p:cNvPr id="666" name="Google Shape;666;p59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sz="500"/>
          </a:p>
        </p:txBody>
      </p:sp>
      <p:sp>
        <p:nvSpPr>
          <p:cNvPr id="667" name="Google Shape;667;p59"/>
          <p:cNvSpPr/>
          <p:nvPr/>
        </p:nvSpPr>
        <p:spPr>
          <a:xfrm>
            <a:off x="2712006" y="1419691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59"/>
          <p:cNvSpPr/>
          <p:nvPr/>
        </p:nvSpPr>
        <p:spPr>
          <a:xfrm>
            <a:off x="2712006" y="2053630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9" name="Google Shape;669;p59"/>
          <p:cNvSpPr/>
          <p:nvPr/>
        </p:nvSpPr>
        <p:spPr>
          <a:xfrm>
            <a:off x="2663472" y="2689483"/>
            <a:ext cx="373410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0" name="Google Shape;670;p59"/>
          <p:cNvSpPr/>
          <p:nvPr/>
        </p:nvSpPr>
        <p:spPr>
          <a:xfrm>
            <a:off x="2726436" y="3276719"/>
            <a:ext cx="218754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1" name="Google Shape;671;p59"/>
          <p:cNvSpPr/>
          <p:nvPr/>
        </p:nvSpPr>
        <p:spPr>
          <a:xfrm>
            <a:off x="2714629" y="3930475"/>
            <a:ext cx="248832" cy="2817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2" name="Google Shape;672;p59"/>
          <p:cNvSpPr/>
          <p:nvPr/>
        </p:nvSpPr>
        <p:spPr>
          <a:xfrm>
            <a:off x="3560712" y="1419691"/>
            <a:ext cx="310392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3" name="Google Shape;673;p59"/>
          <p:cNvSpPr/>
          <p:nvPr/>
        </p:nvSpPr>
        <p:spPr>
          <a:xfrm>
            <a:off x="3607158" y="2043136"/>
            <a:ext cx="217512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4" name="Google Shape;674;p59"/>
          <p:cNvSpPr/>
          <p:nvPr/>
        </p:nvSpPr>
        <p:spPr>
          <a:xfrm>
            <a:off x="3591493" y="2627922"/>
            <a:ext cx="24883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5" name="Google Shape;675;p59"/>
          <p:cNvSpPr/>
          <p:nvPr/>
        </p:nvSpPr>
        <p:spPr>
          <a:xfrm>
            <a:off x="3575644" y="3275253"/>
            <a:ext cx="280530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6" name="Google Shape;676;p59"/>
          <p:cNvSpPr/>
          <p:nvPr/>
        </p:nvSpPr>
        <p:spPr>
          <a:xfrm>
            <a:off x="3576377" y="3901893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4425691" y="1419691"/>
            <a:ext cx="325026" cy="326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78" name="Google Shape;678;p59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679" name="Google Shape;679;p59"/>
            <p:cNvSpPr/>
            <p:nvPr/>
          </p:nvSpPr>
          <p:spPr>
            <a:xfrm>
              <a:off x="352545" y="702344"/>
              <a:ext cx="287563" cy="83825"/>
            </a:xfrm>
            <a:custGeom>
              <a:avLst/>
              <a:gdLst/>
              <a:ahLst/>
              <a:cxnLst/>
              <a:rect l="l" t="t" r="r" b="b"/>
              <a:pathLst>
                <a:path w="21195" h="20917" extrusionOk="0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07820" y="472233"/>
              <a:ext cx="83268" cy="832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0" y="0"/>
              <a:ext cx="992574" cy="9925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598156" y="472233"/>
              <a:ext cx="83268" cy="832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83" name="Google Shape;683;p59"/>
          <p:cNvSpPr/>
          <p:nvPr/>
        </p:nvSpPr>
        <p:spPr>
          <a:xfrm>
            <a:off x="4410196" y="2652473"/>
            <a:ext cx="310392" cy="285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4" name="Google Shape;684;p59"/>
          <p:cNvSpPr/>
          <p:nvPr/>
        </p:nvSpPr>
        <p:spPr>
          <a:xfrm>
            <a:off x="4411509" y="3271405"/>
            <a:ext cx="310392" cy="2843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5" name="Google Shape;685;p59"/>
          <p:cNvSpPr/>
          <p:nvPr/>
        </p:nvSpPr>
        <p:spPr>
          <a:xfrm>
            <a:off x="4441679" y="3901893"/>
            <a:ext cx="24883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6" name="Google Shape;686;p59"/>
          <p:cNvSpPr/>
          <p:nvPr/>
        </p:nvSpPr>
        <p:spPr>
          <a:xfrm>
            <a:off x="5256809" y="1418381"/>
            <a:ext cx="34354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7" name="Google Shape;687;p59"/>
          <p:cNvSpPr/>
          <p:nvPr/>
        </p:nvSpPr>
        <p:spPr>
          <a:xfrm>
            <a:off x="5331579" y="2077241"/>
            <a:ext cx="217512" cy="2647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8" name="Google Shape;688;p59"/>
          <p:cNvSpPr/>
          <p:nvPr/>
        </p:nvSpPr>
        <p:spPr>
          <a:xfrm>
            <a:off x="5285669" y="3260778"/>
            <a:ext cx="310392" cy="295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9" name="Google Shape;689;p59"/>
          <p:cNvSpPr/>
          <p:nvPr/>
        </p:nvSpPr>
        <p:spPr>
          <a:xfrm>
            <a:off x="5268615" y="2594759"/>
            <a:ext cx="342090" cy="3435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0" name="Google Shape;690;p59"/>
          <p:cNvSpPr/>
          <p:nvPr/>
        </p:nvSpPr>
        <p:spPr>
          <a:xfrm>
            <a:off x="5301411" y="3933223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1" name="Google Shape;691;p59"/>
          <p:cNvSpPr/>
          <p:nvPr/>
        </p:nvSpPr>
        <p:spPr>
          <a:xfrm>
            <a:off x="6129127" y="1419691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2" name="Google Shape;692;p59"/>
          <p:cNvSpPr/>
          <p:nvPr/>
        </p:nvSpPr>
        <p:spPr>
          <a:xfrm>
            <a:off x="6106826" y="2069370"/>
            <a:ext cx="328860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3" name="Google Shape;693;p59"/>
          <p:cNvSpPr/>
          <p:nvPr/>
        </p:nvSpPr>
        <p:spPr>
          <a:xfrm>
            <a:off x="6123879" y="2673543"/>
            <a:ext cx="310392" cy="2647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4" name="Google Shape;694;p59"/>
          <p:cNvSpPr/>
          <p:nvPr/>
        </p:nvSpPr>
        <p:spPr>
          <a:xfrm>
            <a:off x="6171101" y="3229448"/>
            <a:ext cx="248815" cy="326322"/>
          </a:xfrm>
          <a:custGeom>
            <a:avLst/>
            <a:gdLst/>
            <a:ahLst/>
            <a:cxnLst/>
            <a:rect l="l" t="t" r="r" b="b"/>
            <a:pathLst>
              <a:path w="21482" h="21600" extrusionOk="0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5" name="Google Shape;695;p59"/>
          <p:cNvSpPr/>
          <p:nvPr/>
        </p:nvSpPr>
        <p:spPr>
          <a:xfrm>
            <a:off x="6126504" y="3917283"/>
            <a:ext cx="343548" cy="295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6" name="Google Shape;696;p59"/>
          <p:cNvSpPr/>
          <p:nvPr/>
        </p:nvSpPr>
        <p:spPr>
          <a:xfrm>
            <a:off x="994919" y="1419691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7" name="Google Shape;697;p59"/>
          <p:cNvSpPr/>
          <p:nvPr/>
        </p:nvSpPr>
        <p:spPr>
          <a:xfrm>
            <a:off x="980489" y="2047071"/>
            <a:ext cx="296082" cy="326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8" name="Google Shape;698;p59"/>
          <p:cNvSpPr/>
          <p:nvPr/>
        </p:nvSpPr>
        <p:spPr>
          <a:xfrm>
            <a:off x="996231" y="2659252"/>
            <a:ext cx="295002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9" name="Google Shape;699;p59"/>
          <p:cNvSpPr/>
          <p:nvPr/>
        </p:nvSpPr>
        <p:spPr>
          <a:xfrm>
            <a:off x="994919" y="3276719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0" name="Google Shape;700;p59"/>
          <p:cNvSpPr/>
          <p:nvPr/>
        </p:nvSpPr>
        <p:spPr>
          <a:xfrm>
            <a:off x="964749" y="3884853"/>
            <a:ext cx="313146" cy="32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1" name="Google Shape;701;p59"/>
          <p:cNvSpPr/>
          <p:nvPr/>
        </p:nvSpPr>
        <p:spPr>
          <a:xfrm>
            <a:off x="1826573" y="2627922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59"/>
          <p:cNvSpPr/>
          <p:nvPr/>
        </p:nvSpPr>
        <p:spPr>
          <a:xfrm>
            <a:off x="1810831" y="3276719"/>
            <a:ext cx="342090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59"/>
          <p:cNvSpPr/>
          <p:nvPr/>
        </p:nvSpPr>
        <p:spPr>
          <a:xfrm>
            <a:off x="1842314" y="3933223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59"/>
          <p:cNvSpPr/>
          <p:nvPr/>
        </p:nvSpPr>
        <p:spPr>
          <a:xfrm>
            <a:off x="1838377" y="1977055"/>
            <a:ext cx="311850" cy="374160"/>
          </a:xfrm>
          <a:custGeom>
            <a:avLst/>
            <a:gdLst/>
            <a:ahLst/>
            <a:cxnLst/>
            <a:rect l="l" t="t" r="r" b="b"/>
            <a:pathLst>
              <a:path w="21600" h="21553" extrusionOk="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5" name="Google Shape;705;p59"/>
          <p:cNvSpPr/>
          <p:nvPr/>
        </p:nvSpPr>
        <p:spPr>
          <a:xfrm>
            <a:off x="7009314" y="3245388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6" name="Google Shape;706;p59"/>
          <p:cNvSpPr/>
          <p:nvPr/>
        </p:nvSpPr>
        <p:spPr>
          <a:xfrm>
            <a:off x="7009314" y="2657786"/>
            <a:ext cx="311091" cy="280530"/>
          </a:xfrm>
          <a:custGeom>
            <a:avLst/>
            <a:gdLst/>
            <a:ahLst/>
            <a:cxnLst/>
            <a:rect l="l" t="t" r="r" b="b"/>
            <a:pathLst>
              <a:path w="21540" h="21600" extrusionOk="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7" name="Google Shape;707;p59"/>
          <p:cNvSpPr/>
          <p:nvPr/>
        </p:nvSpPr>
        <p:spPr>
          <a:xfrm>
            <a:off x="6996196" y="3901893"/>
            <a:ext cx="311077" cy="310392"/>
          </a:xfrm>
          <a:custGeom>
            <a:avLst/>
            <a:gdLst/>
            <a:ahLst/>
            <a:cxnLst/>
            <a:rect l="l" t="t" r="r" b="b"/>
            <a:pathLst>
              <a:path w="21539" h="21600" extrusionOk="0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8" name="Google Shape;708;p59"/>
          <p:cNvSpPr/>
          <p:nvPr/>
        </p:nvSpPr>
        <p:spPr>
          <a:xfrm>
            <a:off x="7039484" y="2106100"/>
            <a:ext cx="280530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9" name="Google Shape;709;p59"/>
          <p:cNvSpPr/>
          <p:nvPr/>
        </p:nvSpPr>
        <p:spPr>
          <a:xfrm>
            <a:off x="7040796" y="1419691"/>
            <a:ext cx="280530" cy="3420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0" name="Google Shape;710;p59"/>
          <p:cNvSpPr/>
          <p:nvPr/>
        </p:nvSpPr>
        <p:spPr>
          <a:xfrm>
            <a:off x="7876385" y="2134959"/>
            <a:ext cx="279018" cy="155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1" name="Google Shape;711;p59"/>
          <p:cNvSpPr/>
          <p:nvPr/>
        </p:nvSpPr>
        <p:spPr>
          <a:xfrm>
            <a:off x="7859331" y="1418381"/>
            <a:ext cx="311850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2" name="Google Shape;712;p59"/>
          <p:cNvSpPr/>
          <p:nvPr/>
        </p:nvSpPr>
        <p:spPr>
          <a:xfrm>
            <a:off x="7876385" y="3245388"/>
            <a:ext cx="28177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59"/>
          <p:cNvSpPr/>
          <p:nvPr/>
        </p:nvSpPr>
        <p:spPr>
          <a:xfrm>
            <a:off x="7876385" y="2719530"/>
            <a:ext cx="279018" cy="21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4" name="Google Shape;714;p59"/>
          <p:cNvSpPr/>
          <p:nvPr/>
        </p:nvSpPr>
        <p:spPr>
          <a:xfrm>
            <a:off x="7865892" y="3916183"/>
            <a:ext cx="310392" cy="296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5" name="Google Shape;715;p59"/>
          <p:cNvSpPr/>
          <p:nvPr/>
        </p:nvSpPr>
        <p:spPr>
          <a:xfrm>
            <a:off x="1820012" y="1418381"/>
            <a:ext cx="347382" cy="2042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59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717" name="Google Shape;717;p5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718" name="Google Shape;718;p5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0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sz="500"/>
          </a:p>
        </p:txBody>
      </p:sp>
      <p:sp>
        <p:nvSpPr>
          <p:cNvPr id="724" name="Google Shape;724;p60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sz="500"/>
          </a:p>
        </p:txBody>
      </p:sp>
      <p:sp>
        <p:nvSpPr>
          <p:cNvPr id="725" name="Google Shape;725;p60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sz="500"/>
          </a:p>
        </p:txBody>
      </p:sp>
      <p:sp>
        <p:nvSpPr>
          <p:cNvPr id="726" name="Google Shape;726;p60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sz="500"/>
          </a:p>
        </p:txBody>
      </p:sp>
      <p:sp>
        <p:nvSpPr>
          <p:cNvPr id="727" name="Google Shape;727;p60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728" name="Google Shape;728;p60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sz="500"/>
          </a:p>
        </p:txBody>
      </p:sp>
      <p:sp>
        <p:nvSpPr>
          <p:cNvPr id="729" name="Google Shape;729;p60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sz="500"/>
          </a:p>
        </p:txBody>
      </p:sp>
      <p:sp>
        <p:nvSpPr>
          <p:cNvPr id="730" name="Google Shape;730;p60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731" name="Google Shape;731;p60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500"/>
          </a:p>
        </p:txBody>
      </p:sp>
      <p:sp>
        <p:nvSpPr>
          <p:cNvPr id="732" name="Google Shape;732;p60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sz="500"/>
          </a:p>
        </p:txBody>
      </p:sp>
      <p:sp>
        <p:nvSpPr>
          <p:cNvPr id="733" name="Google Shape;733;p60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sz="500"/>
          </a:p>
        </p:txBody>
      </p:sp>
      <p:sp>
        <p:nvSpPr>
          <p:cNvPr id="734" name="Google Shape;734;p60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sz="500"/>
          </a:p>
        </p:txBody>
      </p:sp>
      <p:sp>
        <p:nvSpPr>
          <p:cNvPr id="735" name="Google Shape;735;p60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sz="500"/>
          </a:p>
        </p:txBody>
      </p:sp>
      <p:sp>
        <p:nvSpPr>
          <p:cNvPr id="736" name="Google Shape;736;p60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sz="500"/>
          </a:p>
        </p:txBody>
      </p:sp>
      <p:sp>
        <p:nvSpPr>
          <p:cNvPr id="737" name="Google Shape;737;p60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sz="500"/>
          </a:p>
        </p:txBody>
      </p:sp>
      <p:sp>
        <p:nvSpPr>
          <p:cNvPr id="738" name="Google Shape;738;p60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sz="500"/>
          </a:p>
        </p:txBody>
      </p:sp>
      <p:sp>
        <p:nvSpPr>
          <p:cNvPr id="739" name="Google Shape;739;p60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500"/>
          </a:p>
        </p:txBody>
      </p:sp>
      <p:sp>
        <p:nvSpPr>
          <p:cNvPr id="740" name="Google Shape;740;p60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sz="500"/>
          </a:p>
        </p:txBody>
      </p:sp>
      <p:sp>
        <p:nvSpPr>
          <p:cNvPr id="741" name="Google Shape;741;p60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sz="500"/>
          </a:p>
        </p:txBody>
      </p:sp>
      <p:sp>
        <p:nvSpPr>
          <p:cNvPr id="742" name="Google Shape;742;p60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sz="500"/>
          </a:p>
        </p:txBody>
      </p:sp>
      <p:sp>
        <p:nvSpPr>
          <p:cNvPr id="743" name="Google Shape;743;p60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sz="500"/>
          </a:p>
        </p:txBody>
      </p:sp>
      <p:sp>
        <p:nvSpPr>
          <p:cNvPr id="744" name="Google Shape;744;p60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sz="500"/>
          </a:p>
        </p:txBody>
      </p:sp>
      <p:sp>
        <p:nvSpPr>
          <p:cNvPr id="745" name="Google Shape;745;p60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sz="500"/>
          </a:p>
        </p:txBody>
      </p:sp>
      <p:sp>
        <p:nvSpPr>
          <p:cNvPr id="746" name="Google Shape;746;p60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sz="500"/>
          </a:p>
        </p:txBody>
      </p:sp>
      <p:sp>
        <p:nvSpPr>
          <p:cNvPr id="747" name="Google Shape;747;p60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sz="500"/>
          </a:p>
        </p:txBody>
      </p:sp>
      <p:sp>
        <p:nvSpPr>
          <p:cNvPr id="748" name="Google Shape;748;p60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500"/>
          </a:p>
        </p:txBody>
      </p:sp>
      <p:sp>
        <p:nvSpPr>
          <p:cNvPr id="749" name="Google Shape;749;p60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sz="500"/>
          </a:p>
        </p:txBody>
      </p:sp>
      <p:sp>
        <p:nvSpPr>
          <p:cNvPr id="750" name="Google Shape;750;p60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sz="500"/>
          </a:p>
        </p:txBody>
      </p:sp>
      <p:sp>
        <p:nvSpPr>
          <p:cNvPr id="751" name="Google Shape;751;p60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sz="500"/>
          </a:p>
        </p:txBody>
      </p:sp>
      <p:sp>
        <p:nvSpPr>
          <p:cNvPr id="752" name="Google Shape;752;p60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sz="500"/>
          </a:p>
        </p:txBody>
      </p:sp>
      <p:sp>
        <p:nvSpPr>
          <p:cNvPr id="753" name="Google Shape;753;p60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sz="500"/>
          </a:p>
        </p:txBody>
      </p:sp>
      <p:sp>
        <p:nvSpPr>
          <p:cNvPr id="754" name="Google Shape;754;p60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sz="500"/>
          </a:p>
        </p:txBody>
      </p:sp>
      <p:sp>
        <p:nvSpPr>
          <p:cNvPr id="755" name="Google Shape;755;p60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sz="500"/>
          </a:p>
        </p:txBody>
      </p:sp>
      <p:sp>
        <p:nvSpPr>
          <p:cNvPr id="756" name="Google Shape;756;p60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sz="500"/>
          </a:p>
        </p:txBody>
      </p:sp>
      <p:sp>
        <p:nvSpPr>
          <p:cNvPr id="757" name="Google Shape;757;p60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sz="500"/>
          </a:p>
        </p:txBody>
      </p:sp>
      <p:sp>
        <p:nvSpPr>
          <p:cNvPr id="758" name="Google Shape;758;p60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sz="500"/>
          </a:p>
        </p:txBody>
      </p:sp>
      <p:sp>
        <p:nvSpPr>
          <p:cNvPr id="759" name="Google Shape;759;p60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sz="500"/>
          </a:p>
        </p:txBody>
      </p:sp>
      <p:sp>
        <p:nvSpPr>
          <p:cNvPr id="760" name="Google Shape;760;p60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sz="500"/>
          </a:p>
        </p:txBody>
      </p:sp>
      <p:sp>
        <p:nvSpPr>
          <p:cNvPr id="761" name="Google Shape;761;p60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sz="500"/>
          </a:p>
        </p:txBody>
      </p:sp>
      <p:sp>
        <p:nvSpPr>
          <p:cNvPr id="762" name="Google Shape;762;p60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sz="500"/>
          </a:p>
        </p:txBody>
      </p:sp>
      <p:sp>
        <p:nvSpPr>
          <p:cNvPr id="763" name="Google Shape;763;p60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sz="500"/>
          </a:p>
        </p:txBody>
      </p:sp>
      <p:sp>
        <p:nvSpPr>
          <p:cNvPr id="764" name="Google Shape;764;p60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sz="500"/>
          </a:p>
        </p:txBody>
      </p:sp>
      <p:sp>
        <p:nvSpPr>
          <p:cNvPr id="765" name="Google Shape;765;p60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500"/>
          </a:p>
        </p:txBody>
      </p:sp>
      <p:sp>
        <p:nvSpPr>
          <p:cNvPr id="766" name="Google Shape;766;p60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sz="500"/>
          </a:p>
        </p:txBody>
      </p:sp>
      <p:sp>
        <p:nvSpPr>
          <p:cNvPr id="767" name="Google Shape;767;p60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sz="500"/>
          </a:p>
        </p:txBody>
      </p:sp>
      <p:sp>
        <p:nvSpPr>
          <p:cNvPr id="768" name="Google Shape;768;p60"/>
          <p:cNvSpPr/>
          <p:nvPr/>
        </p:nvSpPr>
        <p:spPr>
          <a:xfrm>
            <a:off x="2674210" y="2111296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9" name="Google Shape;769;p60"/>
          <p:cNvSpPr/>
          <p:nvPr/>
        </p:nvSpPr>
        <p:spPr>
          <a:xfrm>
            <a:off x="3566489" y="2111296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0" name="Google Shape;770;p60"/>
          <p:cNvSpPr/>
          <p:nvPr/>
        </p:nvSpPr>
        <p:spPr>
          <a:xfrm>
            <a:off x="4385518" y="2111296"/>
            <a:ext cx="34354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1" name="Google Shape;771;p60"/>
          <p:cNvSpPr/>
          <p:nvPr/>
        </p:nvSpPr>
        <p:spPr>
          <a:xfrm>
            <a:off x="5291160" y="2111296"/>
            <a:ext cx="279565" cy="310392"/>
          </a:xfrm>
          <a:custGeom>
            <a:avLst/>
            <a:gdLst/>
            <a:ahLst/>
            <a:cxnLst/>
            <a:rect l="l" t="t" r="r" b="b"/>
            <a:pathLst>
              <a:path w="21534" h="21600" extrusionOk="0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2" name="Google Shape;772;p60"/>
          <p:cNvSpPr/>
          <p:nvPr/>
        </p:nvSpPr>
        <p:spPr>
          <a:xfrm>
            <a:off x="6101826" y="2111296"/>
            <a:ext cx="372653" cy="311850"/>
          </a:xfrm>
          <a:custGeom>
            <a:avLst/>
            <a:gdLst/>
            <a:ahLst/>
            <a:cxnLst/>
            <a:rect l="l" t="t" r="r" b="b"/>
            <a:pathLst>
              <a:path w="21550" h="21600" extrusionOk="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3" name="Google Shape;773;p60"/>
          <p:cNvSpPr/>
          <p:nvPr/>
        </p:nvSpPr>
        <p:spPr>
          <a:xfrm>
            <a:off x="970771" y="2111296"/>
            <a:ext cx="300098" cy="310392"/>
          </a:xfrm>
          <a:custGeom>
            <a:avLst/>
            <a:gdLst/>
            <a:ahLst/>
            <a:cxnLst/>
            <a:rect l="l" t="t" r="r" b="b"/>
            <a:pathLst>
              <a:path w="21524" h="21600" extrusionOk="0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4" name="Google Shape;774;p60"/>
          <p:cNvSpPr/>
          <p:nvPr/>
        </p:nvSpPr>
        <p:spPr>
          <a:xfrm>
            <a:off x="1834687" y="2111296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5" name="Google Shape;775;p60"/>
          <p:cNvSpPr/>
          <p:nvPr/>
        </p:nvSpPr>
        <p:spPr>
          <a:xfrm>
            <a:off x="6984636" y="2203120"/>
            <a:ext cx="311850" cy="21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6" name="Google Shape;776;p60"/>
          <p:cNvSpPr/>
          <p:nvPr/>
        </p:nvSpPr>
        <p:spPr>
          <a:xfrm>
            <a:off x="7872693" y="2149338"/>
            <a:ext cx="272646" cy="2711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7" name="Google Shape;777;p60"/>
          <p:cNvSpPr/>
          <p:nvPr/>
        </p:nvSpPr>
        <p:spPr>
          <a:xfrm>
            <a:off x="1005396" y="2695652"/>
            <a:ext cx="267300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8" name="Google Shape;778;p60"/>
          <p:cNvSpPr/>
          <p:nvPr/>
        </p:nvSpPr>
        <p:spPr>
          <a:xfrm>
            <a:off x="1047157" y="3302489"/>
            <a:ext cx="179928" cy="283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9" name="Google Shape;779;p60"/>
          <p:cNvSpPr/>
          <p:nvPr/>
        </p:nvSpPr>
        <p:spPr>
          <a:xfrm>
            <a:off x="989170" y="3868083"/>
            <a:ext cx="28290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0" name="Google Shape;780;p60"/>
          <p:cNvSpPr/>
          <p:nvPr/>
        </p:nvSpPr>
        <p:spPr>
          <a:xfrm>
            <a:off x="1832782" y="2688560"/>
            <a:ext cx="28290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1" name="Google Shape;781;p60"/>
          <p:cNvSpPr/>
          <p:nvPr/>
        </p:nvSpPr>
        <p:spPr>
          <a:xfrm>
            <a:off x="1810595" y="3321326"/>
            <a:ext cx="328698" cy="260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2" name="Google Shape;782;p60"/>
          <p:cNvSpPr/>
          <p:nvPr/>
        </p:nvSpPr>
        <p:spPr>
          <a:xfrm>
            <a:off x="1884418" y="3873129"/>
            <a:ext cx="169452" cy="298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3" name="Google Shape;783;p60"/>
          <p:cNvSpPr/>
          <p:nvPr/>
        </p:nvSpPr>
        <p:spPr>
          <a:xfrm>
            <a:off x="2747998" y="3848554"/>
            <a:ext cx="157410" cy="3140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4" name="Google Shape;784;p60"/>
          <p:cNvSpPr/>
          <p:nvPr/>
        </p:nvSpPr>
        <p:spPr>
          <a:xfrm>
            <a:off x="2689272" y="2667288"/>
            <a:ext cx="299916" cy="299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5" name="Google Shape;785;p60"/>
          <p:cNvSpPr/>
          <p:nvPr/>
        </p:nvSpPr>
        <p:spPr>
          <a:xfrm>
            <a:off x="2701927" y="3302489"/>
            <a:ext cx="234522" cy="267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6" name="Google Shape;786;p60"/>
          <p:cNvSpPr/>
          <p:nvPr/>
        </p:nvSpPr>
        <p:spPr>
          <a:xfrm>
            <a:off x="3624580" y="2695652"/>
            <a:ext cx="170586" cy="216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7" name="Google Shape;787;p60"/>
          <p:cNvSpPr/>
          <p:nvPr/>
        </p:nvSpPr>
        <p:spPr>
          <a:xfrm>
            <a:off x="3547583" y="3256811"/>
            <a:ext cx="322110" cy="3221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8" name="Google Shape;788;p60"/>
          <p:cNvSpPr/>
          <p:nvPr/>
        </p:nvSpPr>
        <p:spPr>
          <a:xfrm>
            <a:off x="3564549" y="3934121"/>
            <a:ext cx="289278" cy="1929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9" name="Google Shape;789;p60"/>
          <p:cNvSpPr/>
          <p:nvPr/>
        </p:nvSpPr>
        <p:spPr>
          <a:xfrm>
            <a:off x="4386715" y="3862344"/>
            <a:ext cx="323352" cy="2920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0" name="Google Shape;790;p60"/>
          <p:cNvSpPr/>
          <p:nvPr/>
        </p:nvSpPr>
        <p:spPr>
          <a:xfrm>
            <a:off x="4386715" y="2653105"/>
            <a:ext cx="323352" cy="3244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1" name="Google Shape;791;p60"/>
          <p:cNvSpPr/>
          <p:nvPr/>
        </p:nvSpPr>
        <p:spPr>
          <a:xfrm>
            <a:off x="4386715" y="3299878"/>
            <a:ext cx="323352" cy="258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2" name="Google Shape;792;p60"/>
          <p:cNvSpPr/>
          <p:nvPr/>
        </p:nvSpPr>
        <p:spPr>
          <a:xfrm>
            <a:off x="5266300" y="2681470"/>
            <a:ext cx="331236" cy="283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3" name="Google Shape;793;p60"/>
          <p:cNvSpPr/>
          <p:nvPr/>
        </p:nvSpPr>
        <p:spPr>
          <a:xfrm>
            <a:off x="5194524" y="3281609"/>
            <a:ext cx="403056" cy="2685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4" name="Google Shape;794;p60"/>
          <p:cNvSpPr/>
          <p:nvPr/>
        </p:nvSpPr>
        <p:spPr>
          <a:xfrm>
            <a:off x="5194524" y="3866260"/>
            <a:ext cx="403056" cy="285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5" name="Google Shape;795;p60"/>
          <p:cNvSpPr/>
          <p:nvPr/>
        </p:nvSpPr>
        <p:spPr>
          <a:xfrm>
            <a:off x="6174597" y="2620433"/>
            <a:ext cx="217836" cy="342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6" name="Google Shape;796;p60"/>
          <p:cNvSpPr/>
          <p:nvPr/>
        </p:nvSpPr>
        <p:spPr>
          <a:xfrm>
            <a:off x="6182427" y="3232142"/>
            <a:ext cx="203202" cy="342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7" name="Google Shape;797;p60"/>
          <p:cNvSpPr/>
          <p:nvPr/>
        </p:nvSpPr>
        <p:spPr>
          <a:xfrm>
            <a:off x="6143277" y="3852250"/>
            <a:ext cx="258336" cy="3155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8" name="Google Shape;798;p60"/>
          <p:cNvSpPr/>
          <p:nvPr/>
        </p:nvSpPr>
        <p:spPr>
          <a:xfrm>
            <a:off x="7016042" y="2655889"/>
            <a:ext cx="322819" cy="294624"/>
          </a:xfrm>
          <a:custGeom>
            <a:avLst/>
            <a:gdLst/>
            <a:ahLst/>
            <a:cxnLst/>
            <a:rect l="l" t="t" r="r" b="b"/>
            <a:pathLst>
              <a:path w="21058" h="21600" extrusionOk="0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9" name="Google Shape;799;p60"/>
          <p:cNvSpPr/>
          <p:nvPr/>
        </p:nvSpPr>
        <p:spPr>
          <a:xfrm>
            <a:off x="7038004" y="3290695"/>
            <a:ext cx="277560" cy="277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0" name="Google Shape;800;p60"/>
          <p:cNvSpPr/>
          <p:nvPr/>
        </p:nvSpPr>
        <p:spPr>
          <a:xfrm>
            <a:off x="7044530" y="3844026"/>
            <a:ext cx="265842" cy="314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1" name="Google Shape;801;p60"/>
          <p:cNvSpPr/>
          <p:nvPr/>
        </p:nvSpPr>
        <p:spPr>
          <a:xfrm>
            <a:off x="7817624" y="3253809"/>
            <a:ext cx="396306" cy="3440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2" name="Google Shape;802;p60"/>
          <p:cNvSpPr/>
          <p:nvPr/>
        </p:nvSpPr>
        <p:spPr>
          <a:xfrm>
            <a:off x="7875783" y="3850378"/>
            <a:ext cx="265842" cy="312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3" name="Google Shape;803;p60"/>
          <p:cNvSpPr/>
          <p:nvPr/>
        </p:nvSpPr>
        <p:spPr>
          <a:xfrm>
            <a:off x="7935467" y="2645841"/>
            <a:ext cx="203202" cy="3404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4" name="Google Shape;804;p60"/>
          <p:cNvSpPr/>
          <p:nvPr/>
        </p:nvSpPr>
        <p:spPr>
          <a:xfrm>
            <a:off x="2657157" y="1538061"/>
            <a:ext cx="343548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5" name="Google Shape;805;p60"/>
          <p:cNvSpPr/>
          <p:nvPr/>
        </p:nvSpPr>
        <p:spPr>
          <a:xfrm>
            <a:off x="3579359" y="1517071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6" name="Google Shape;806;p60"/>
          <p:cNvSpPr/>
          <p:nvPr/>
        </p:nvSpPr>
        <p:spPr>
          <a:xfrm>
            <a:off x="4432742" y="1523631"/>
            <a:ext cx="248832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7" name="Google Shape;807;p60"/>
          <p:cNvSpPr/>
          <p:nvPr/>
        </p:nvSpPr>
        <p:spPr>
          <a:xfrm>
            <a:off x="6117567" y="1506579"/>
            <a:ext cx="30925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8" name="Google Shape;808;p60"/>
          <p:cNvSpPr/>
          <p:nvPr/>
        </p:nvSpPr>
        <p:spPr>
          <a:xfrm>
            <a:off x="971551" y="1505266"/>
            <a:ext cx="310392" cy="3131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9" name="Google Shape;809;p60"/>
          <p:cNvSpPr/>
          <p:nvPr/>
        </p:nvSpPr>
        <p:spPr>
          <a:xfrm>
            <a:off x="1834687" y="1497396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0" name="Google Shape;810;p60"/>
          <p:cNvSpPr/>
          <p:nvPr/>
        </p:nvSpPr>
        <p:spPr>
          <a:xfrm>
            <a:off x="7001688" y="1562983"/>
            <a:ext cx="279018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1" name="Google Shape;811;p60"/>
          <p:cNvSpPr/>
          <p:nvPr/>
        </p:nvSpPr>
        <p:spPr>
          <a:xfrm>
            <a:off x="7904175" y="1522320"/>
            <a:ext cx="217512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2" name="Google Shape;812;p60"/>
          <p:cNvSpPr/>
          <p:nvPr/>
        </p:nvSpPr>
        <p:spPr>
          <a:xfrm>
            <a:off x="5237092" y="1538061"/>
            <a:ext cx="372654" cy="2535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3" name="Google Shape;813;p60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814" name="Google Shape;814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815" name="Google Shape;815;p6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1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sz="500"/>
          </a:p>
        </p:txBody>
      </p:sp>
      <p:sp>
        <p:nvSpPr>
          <p:cNvPr id="821" name="Google Shape;821;p61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500"/>
          </a:p>
        </p:txBody>
      </p:sp>
      <p:sp>
        <p:nvSpPr>
          <p:cNvPr id="822" name="Google Shape;822;p61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sz="500"/>
          </a:p>
        </p:txBody>
      </p:sp>
      <p:sp>
        <p:nvSpPr>
          <p:cNvPr id="823" name="Google Shape;823;p61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sz="500"/>
          </a:p>
        </p:txBody>
      </p:sp>
      <p:sp>
        <p:nvSpPr>
          <p:cNvPr id="824" name="Google Shape;824;p61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sz="500"/>
          </a:p>
        </p:txBody>
      </p:sp>
      <p:sp>
        <p:nvSpPr>
          <p:cNvPr id="825" name="Google Shape;825;p61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sz="500"/>
          </a:p>
        </p:txBody>
      </p:sp>
      <p:sp>
        <p:nvSpPr>
          <p:cNvPr id="826" name="Google Shape;826;p61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sz="500"/>
          </a:p>
        </p:txBody>
      </p:sp>
      <p:sp>
        <p:nvSpPr>
          <p:cNvPr id="827" name="Google Shape;827;p61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sz="500"/>
          </a:p>
        </p:txBody>
      </p:sp>
      <p:sp>
        <p:nvSpPr>
          <p:cNvPr id="828" name="Google Shape;828;p61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sz="500"/>
          </a:p>
        </p:txBody>
      </p:sp>
      <p:sp>
        <p:nvSpPr>
          <p:cNvPr id="829" name="Google Shape;829;p61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sz="500"/>
          </a:p>
        </p:txBody>
      </p:sp>
      <p:sp>
        <p:nvSpPr>
          <p:cNvPr id="830" name="Google Shape;830;p61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sz="500"/>
          </a:p>
        </p:txBody>
      </p:sp>
      <p:sp>
        <p:nvSpPr>
          <p:cNvPr id="831" name="Google Shape;831;p61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sz="500"/>
          </a:p>
        </p:txBody>
      </p:sp>
      <p:sp>
        <p:nvSpPr>
          <p:cNvPr id="832" name="Google Shape;832;p61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sz="500"/>
          </a:p>
        </p:txBody>
      </p:sp>
      <p:sp>
        <p:nvSpPr>
          <p:cNvPr id="833" name="Google Shape;833;p61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sz="500"/>
          </a:p>
        </p:txBody>
      </p:sp>
      <p:sp>
        <p:nvSpPr>
          <p:cNvPr id="834" name="Google Shape;834;p61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sz="500"/>
          </a:p>
        </p:txBody>
      </p:sp>
      <p:sp>
        <p:nvSpPr>
          <p:cNvPr id="835" name="Google Shape;835;p61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sz="500"/>
          </a:p>
        </p:txBody>
      </p:sp>
      <p:sp>
        <p:nvSpPr>
          <p:cNvPr id="836" name="Google Shape;836;p61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sz="500"/>
          </a:p>
        </p:txBody>
      </p:sp>
      <p:sp>
        <p:nvSpPr>
          <p:cNvPr id="837" name="Google Shape;837;p61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sz="500"/>
          </a:p>
        </p:txBody>
      </p:sp>
      <p:sp>
        <p:nvSpPr>
          <p:cNvPr id="838" name="Google Shape;838;p61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sz="500"/>
          </a:p>
        </p:txBody>
      </p:sp>
      <p:sp>
        <p:nvSpPr>
          <p:cNvPr id="839" name="Google Shape;839;p61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sz="500"/>
          </a:p>
        </p:txBody>
      </p:sp>
      <p:sp>
        <p:nvSpPr>
          <p:cNvPr id="840" name="Google Shape;840;p61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sz="500"/>
          </a:p>
        </p:txBody>
      </p:sp>
      <p:sp>
        <p:nvSpPr>
          <p:cNvPr id="841" name="Google Shape;841;p61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sz="500"/>
          </a:p>
        </p:txBody>
      </p:sp>
      <p:sp>
        <p:nvSpPr>
          <p:cNvPr id="842" name="Google Shape;842;p61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sz="500"/>
          </a:p>
        </p:txBody>
      </p:sp>
      <p:sp>
        <p:nvSpPr>
          <p:cNvPr id="843" name="Google Shape;843;p61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sz="500"/>
          </a:p>
        </p:txBody>
      </p:sp>
      <p:sp>
        <p:nvSpPr>
          <p:cNvPr id="844" name="Google Shape;844;p61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sz="500"/>
          </a:p>
        </p:txBody>
      </p:sp>
      <p:sp>
        <p:nvSpPr>
          <p:cNvPr id="845" name="Google Shape;845;p61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sz="500"/>
          </a:p>
        </p:txBody>
      </p:sp>
      <p:sp>
        <p:nvSpPr>
          <p:cNvPr id="846" name="Google Shape;846;p61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sz="500"/>
          </a:p>
        </p:txBody>
      </p:sp>
      <p:sp>
        <p:nvSpPr>
          <p:cNvPr id="847" name="Google Shape;847;p61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sz="500"/>
          </a:p>
        </p:txBody>
      </p:sp>
      <p:sp>
        <p:nvSpPr>
          <p:cNvPr id="848" name="Google Shape;848;p61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sz="500"/>
          </a:p>
        </p:txBody>
      </p:sp>
      <p:sp>
        <p:nvSpPr>
          <p:cNvPr id="849" name="Google Shape;849;p61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850" name="Google Shape;850;p61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851" name="Google Shape;851;p61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sz="500"/>
          </a:p>
        </p:txBody>
      </p:sp>
      <p:sp>
        <p:nvSpPr>
          <p:cNvPr id="852" name="Google Shape;852;p61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sz="500"/>
          </a:p>
        </p:txBody>
      </p:sp>
      <p:sp>
        <p:nvSpPr>
          <p:cNvPr id="853" name="Google Shape;853;p61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sz="500"/>
          </a:p>
        </p:txBody>
      </p:sp>
      <p:sp>
        <p:nvSpPr>
          <p:cNvPr id="854" name="Google Shape;854;p61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sz="500"/>
          </a:p>
        </p:txBody>
      </p:sp>
      <p:sp>
        <p:nvSpPr>
          <p:cNvPr id="855" name="Google Shape;855;p61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sz="500"/>
          </a:p>
        </p:txBody>
      </p:sp>
      <p:sp>
        <p:nvSpPr>
          <p:cNvPr id="856" name="Google Shape;856;p61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sz="500"/>
          </a:p>
        </p:txBody>
      </p:sp>
      <p:sp>
        <p:nvSpPr>
          <p:cNvPr id="857" name="Google Shape;857;p61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sz="500"/>
          </a:p>
        </p:txBody>
      </p:sp>
      <p:sp>
        <p:nvSpPr>
          <p:cNvPr id="858" name="Google Shape;858;p61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sz="500"/>
          </a:p>
        </p:txBody>
      </p:sp>
      <p:sp>
        <p:nvSpPr>
          <p:cNvPr id="859" name="Google Shape;859;p61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sz="500"/>
          </a:p>
        </p:txBody>
      </p:sp>
      <p:sp>
        <p:nvSpPr>
          <p:cNvPr id="860" name="Google Shape;860;p61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sz="500"/>
          </a:p>
        </p:txBody>
      </p:sp>
      <p:sp>
        <p:nvSpPr>
          <p:cNvPr id="861" name="Google Shape;861;p61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sz="500"/>
          </a:p>
        </p:txBody>
      </p:sp>
      <p:sp>
        <p:nvSpPr>
          <p:cNvPr id="862" name="Google Shape;862;p61"/>
          <p:cNvSpPr txBox="1"/>
          <p:nvPr/>
        </p:nvSpPr>
        <p:spPr>
          <a:xfrm>
            <a:off x="596486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Bar</a:t>
            </a:r>
            <a:endParaRPr sz="500"/>
          </a:p>
        </p:txBody>
      </p:sp>
      <p:sp>
        <p:nvSpPr>
          <p:cNvPr id="863" name="Google Shape;863;p61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sz="500"/>
          </a:p>
        </p:txBody>
      </p:sp>
      <p:sp>
        <p:nvSpPr>
          <p:cNvPr id="864" name="Google Shape;864;p61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sz="500"/>
          </a:p>
        </p:txBody>
      </p:sp>
      <p:sp>
        <p:nvSpPr>
          <p:cNvPr id="865" name="Google Shape;865;p61"/>
          <p:cNvSpPr/>
          <p:nvPr/>
        </p:nvSpPr>
        <p:spPr>
          <a:xfrm>
            <a:off x="1023754" y="1542596"/>
            <a:ext cx="226800" cy="311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6" name="Google Shape;866;p61"/>
          <p:cNvSpPr/>
          <p:nvPr/>
        </p:nvSpPr>
        <p:spPr>
          <a:xfrm>
            <a:off x="968943" y="2251626"/>
            <a:ext cx="340416" cy="2253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7" name="Google Shape;867;p61"/>
          <p:cNvSpPr/>
          <p:nvPr/>
        </p:nvSpPr>
        <p:spPr>
          <a:xfrm>
            <a:off x="983298" y="2809900"/>
            <a:ext cx="311634" cy="2541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8" name="Google Shape;868;p61"/>
          <p:cNvSpPr/>
          <p:nvPr/>
        </p:nvSpPr>
        <p:spPr>
          <a:xfrm>
            <a:off x="983298" y="3426574"/>
            <a:ext cx="311634" cy="2541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9" name="Google Shape;869;p61"/>
          <p:cNvSpPr/>
          <p:nvPr/>
        </p:nvSpPr>
        <p:spPr>
          <a:xfrm>
            <a:off x="1832869" y="1571723"/>
            <a:ext cx="283793" cy="282530"/>
          </a:xfrm>
          <a:custGeom>
            <a:avLst/>
            <a:gdLst/>
            <a:ahLst/>
            <a:cxnLst/>
            <a:rect l="l" t="t" r="r" b="b"/>
            <a:pathLst>
              <a:path w="21471" h="21477" extrusionOk="0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0" name="Google Shape;870;p61"/>
          <p:cNvSpPr/>
          <p:nvPr/>
        </p:nvSpPr>
        <p:spPr>
          <a:xfrm>
            <a:off x="1858969" y="2310256"/>
            <a:ext cx="233442" cy="1667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1" name="Google Shape;871;p61"/>
          <p:cNvSpPr/>
          <p:nvPr/>
        </p:nvSpPr>
        <p:spPr>
          <a:xfrm>
            <a:off x="1809379" y="2731667"/>
            <a:ext cx="333666" cy="3323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2" name="Google Shape;872;p61"/>
          <p:cNvSpPr/>
          <p:nvPr/>
        </p:nvSpPr>
        <p:spPr>
          <a:xfrm>
            <a:off x="1808075" y="3512686"/>
            <a:ext cx="333666" cy="1679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3" name="Google Shape;873;p61"/>
          <p:cNvSpPr/>
          <p:nvPr/>
        </p:nvSpPr>
        <p:spPr>
          <a:xfrm>
            <a:off x="2648508" y="1628892"/>
            <a:ext cx="340416" cy="2253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4" name="Google Shape;874;p61"/>
          <p:cNvSpPr/>
          <p:nvPr/>
        </p:nvSpPr>
        <p:spPr>
          <a:xfrm>
            <a:off x="2677220" y="2250161"/>
            <a:ext cx="282906" cy="226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5" name="Google Shape;875;p61"/>
          <p:cNvSpPr/>
          <p:nvPr/>
        </p:nvSpPr>
        <p:spPr>
          <a:xfrm>
            <a:off x="2732426" y="2769409"/>
            <a:ext cx="216378" cy="2946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6" name="Google Shape;876;p61"/>
          <p:cNvSpPr/>
          <p:nvPr/>
        </p:nvSpPr>
        <p:spPr>
          <a:xfrm>
            <a:off x="2684139" y="3432987"/>
            <a:ext cx="308934" cy="2476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7" name="Google Shape;877;p61"/>
          <p:cNvSpPr/>
          <p:nvPr/>
        </p:nvSpPr>
        <p:spPr>
          <a:xfrm>
            <a:off x="3636413" y="1595912"/>
            <a:ext cx="144558" cy="258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8" name="Google Shape;878;p61"/>
          <p:cNvSpPr/>
          <p:nvPr/>
        </p:nvSpPr>
        <p:spPr>
          <a:xfrm>
            <a:off x="3547671" y="2217548"/>
            <a:ext cx="323352" cy="2594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9" name="Google Shape;879;p61"/>
          <p:cNvSpPr/>
          <p:nvPr/>
        </p:nvSpPr>
        <p:spPr>
          <a:xfrm>
            <a:off x="3564637" y="2773257"/>
            <a:ext cx="290790" cy="2907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0" name="Google Shape;880;p61"/>
          <p:cNvSpPr/>
          <p:nvPr/>
        </p:nvSpPr>
        <p:spPr>
          <a:xfrm>
            <a:off x="3567641" y="3356219"/>
            <a:ext cx="323914" cy="324486"/>
          </a:xfrm>
          <a:custGeom>
            <a:avLst/>
            <a:gdLst/>
            <a:ahLst/>
            <a:cxnLst/>
            <a:rect l="l" t="t" r="r" b="b"/>
            <a:pathLst>
              <a:path w="21544" h="21600" extrusionOk="0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1" name="Google Shape;881;p61"/>
          <p:cNvSpPr/>
          <p:nvPr/>
        </p:nvSpPr>
        <p:spPr>
          <a:xfrm>
            <a:off x="4372447" y="1660222"/>
            <a:ext cx="354726" cy="1940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2" name="Google Shape;882;p61"/>
          <p:cNvSpPr/>
          <p:nvPr/>
        </p:nvSpPr>
        <p:spPr>
          <a:xfrm>
            <a:off x="4407683" y="2196661"/>
            <a:ext cx="280513" cy="280314"/>
          </a:xfrm>
          <a:custGeom>
            <a:avLst/>
            <a:gdLst/>
            <a:ahLst/>
            <a:cxnLst/>
            <a:rect l="l" t="t" r="r" b="b"/>
            <a:pathLst>
              <a:path w="21520" h="21600" extrusionOk="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3" name="Google Shape;883;p61"/>
          <p:cNvSpPr/>
          <p:nvPr/>
        </p:nvSpPr>
        <p:spPr>
          <a:xfrm>
            <a:off x="4392021" y="2752370"/>
            <a:ext cx="311634" cy="311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4" name="Google Shape;884;p61"/>
          <p:cNvSpPr/>
          <p:nvPr/>
        </p:nvSpPr>
        <p:spPr>
          <a:xfrm>
            <a:off x="4408988" y="3337713"/>
            <a:ext cx="279417" cy="342954"/>
          </a:xfrm>
          <a:custGeom>
            <a:avLst/>
            <a:gdLst/>
            <a:ahLst/>
            <a:cxnLst/>
            <a:rect l="l" t="t" r="r" b="b"/>
            <a:pathLst>
              <a:path w="21535" h="21600" extrusionOk="0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5" name="Google Shape;885;p61"/>
          <p:cNvSpPr/>
          <p:nvPr/>
        </p:nvSpPr>
        <p:spPr>
          <a:xfrm>
            <a:off x="5210272" y="2140780"/>
            <a:ext cx="370278" cy="3362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6" name="Google Shape;886;p61"/>
          <p:cNvSpPr/>
          <p:nvPr/>
        </p:nvSpPr>
        <p:spPr>
          <a:xfrm>
            <a:off x="5245508" y="2744491"/>
            <a:ext cx="300998" cy="319518"/>
          </a:xfrm>
          <a:custGeom>
            <a:avLst/>
            <a:gdLst/>
            <a:ahLst/>
            <a:cxnLst/>
            <a:rect l="l" t="t" r="r" b="b"/>
            <a:pathLst>
              <a:path w="21496" h="21600" extrusionOk="0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7" name="Google Shape;887;p61"/>
          <p:cNvSpPr/>
          <p:nvPr/>
        </p:nvSpPr>
        <p:spPr>
          <a:xfrm>
            <a:off x="5228542" y="3446178"/>
            <a:ext cx="336204" cy="2345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8" name="Google Shape;888;p61"/>
          <p:cNvSpPr/>
          <p:nvPr/>
        </p:nvSpPr>
        <p:spPr>
          <a:xfrm>
            <a:off x="6159025" y="1496975"/>
            <a:ext cx="238572" cy="357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9" name="Google Shape;889;p61"/>
          <p:cNvSpPr/>
          <p:nvPr/>
        </p:nvSpPr>
        <p:spPr>
          <a:xfrm>
            <a:off x="6168159" y="2213700"/>
            <a:ext cx="231930" cy="263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0" name="Google Shape;890;p61"/>
          <p:cNvSpPr/>
          <p:nvPr/>
        </p:nvSpPr>
        <p:spPr>
          <a:xfrm>
            <a:off x="6234716" y="2943560"/>
            <a:ext cx="99144" cy="991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1" name="Google Shape;891;p61"/>
          <p:cNvSpPr/>
          <p:nvPr/>
        </p:nvSpPr>
        <p:spPr>
          <a:xfrm>
            <a:off x="6129009" y="2786449"/>
            <a:ext cx="310392" cy="277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2" name="Google Shape;892;p61"/>
          <p:cNvSpPr/>
          <p:nvPr/>
        </p:nvSpPr>
        <p:spPr>
          <a:xfrm>
            <a:off x="7052449" y="1603974"/>
            <a:ext cx="251586" cy="250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3" name="Google Shape;893;p61"/>
          <p:cNvSpPr/>
          <p:nvPr/>
        </p:nvSpPr>
        <p:spPr>
          <a:xfrm>
            <a:off x="7021127" y="2162766"/>
            <a:ext cx="314226" cy="314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4" name="Google Shape;894;p61"/>
          <p:cNvSpPr/>
          <p:nvPr/>
        </p:nvSpPr>
        <p:spPr>
          <a:xfrm>
            <a:off x="7004163" y="2781135"/>
            <a:ext cx="34554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5" name="Google Shape;895;p61"/>
          <p:cNvSpPr/>
          <p:nvPr/>
        </p:nvSpPr>
        <p:spPr>
          <a:xfrm>
            <a:off x="7049838" y="3382235"/>
            <a:ext cx="298458" cy="298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6" name="Google Shape;896;p61"/>
          <p:cNvSpPr/>
          <p:nvPr/>
        </p:nvSpPr>
        <p:spPr>
          <a:xfrm>
            <a:off x="7867301" y="1590966"/>
            <a:ext cx="298458" cy="263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7" name="Google Shape;897;p61"/>
          <p:cNvSpPr/>
          <p:nvPr/>
        </p:nvSpPr>
        <p:spPr>
          <a:xfrm>
            <a:off x="7850337" y="2115862"/>
            <a:ext cx="328861" cy="361113"/>
          </a:xfrm>
          <a:custGeom>
            <a:avLst/>
            <a:gdLst/>
            <a:ahLst/>
            <a:cxnLst/>
            <a:rect l="l" t="t" r="r" b="b"/>
            <a:pathLst>
              <a:path w="21547" h="21355" extrusionOk="0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8" name="Google Shape;898;p61"/>
          <p:cNvSpPr/>
          <p:nvPr/>
        </p:nvSpPr>
        <p:spPr>
          <a:xfrm>
            <a:off x="7882962" y="2751271"/>
            <a:ext cx="263826" cy="312768"/>
          </a:xfrm>
          <a:custGeom>
            <a:avLst/>
            <a:gdLst/>
            <a:ahLst/>
            <a:cxnLst/>
            <a:rect l="l" t="t" r="r" b="b"/>
            <a:pathLst>
              <a:path w="21528" h="21600" extrusionOk="0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9" name="Google Shape;899;p61"/>
          <p:cNvSpPr/>
          <p:nvPr/>
        </p:nvSpPr>
        <p:spPr>
          <a:xfrm>
            <a:off x="7882962" y="3350905"/>
            <a:ext cx="264762" cy="3297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0" name="Google Shape;900;p61"/>
          <p:cNvSpPr/>
          <p:nvPr/>
        </p:nvSpPr>
        <p:spPr>
          <a:xfrm>
            <a:off x="6068415" y="3350905"/>
            <a:ext cx="399222" cy="3297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1" name="Google Shape;901;p61"/>
          <p:cNvSpPr/>
          <p:nvPr/>
        </p:nvSpPr>
        <p:spPr>
          <a:xfrm>
            <a:off x="5201705" y="1503937"/>
            <a:ext cx="386046" cy="3502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2" name="Google Shape;902;p61"/>
          <p:cNvSpPr/>
          <p:nvPr/>
        </p:nvSpPr>
        <p:spPr>
          <a:xfrm>
            <a:off x="984184" y="4032510"/>
            <a:ext cx="318978" cy="218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3" name="Google Shape;903;p61"/>
          <p:cNvSpPr/>
          <p:nvPr/>
        </p:nvSpPr>
        <p:spPr>
          <a:xfrm>
            <a:off x="1853206" y="3996080"/>
            <a:ext cx="247158" cy="3087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4" name="Google Shape;904;p61"/>
          <p:cNvSpPr/>
          <p:nvPr/>
        </p:nvSpPr>
        <p:spPr>
          <a:xfrm>
            <a:off x="2688691" y="3994324"/>
            <a:ext cx="280530" cy="326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5" name="Google Shape;905;p61"/>
          <p:cNvSpPr/>
          <p:nvPr/>
        </p:nvSpPr>
        <p:spPr>
          <a:xfrm>
            <a:off x="3613783" y="4016188"/>
            <a:ext cx="262764" cy="2779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6" name="Google Shape;906;p61"/>
          <p:cNvSpPr/>
          <p:nvPr/>
        </p:nvSpPr>
        <p:spPr>
          <a:xfrm>
            <a:off x="4442447" y="4012080"/>
            <a:ext cx="306736" cy="308718"/>
          </a:xfrm>
          <a:custGeom>
            <a:avLst/>
            <a:gdLst/>
            <a:ahLst/>
            <a:cxnLst/>
            <a:rect l="l" t="t" r="r" b="b"/>
            <a:pathLst>
              <a:path w="21548" h="21600" extrusionOk="0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7" name="Google Shape;907;p61"/>
          <p:cNvSpPr/>
          <p:nvPr/>
        </p:nvSpPr>
        <p:spPr>
          <a:xfrm>
            <a:off x="5295006" y="4025410"/>
            <a:ext cx="279587" cy="279396"/>
          </a:xfrm>
          <a:custGeom>
            <a:avLst/>
            <a:gdLst/>
            <a:ahLst/>
            <a:cxnLst/>
            <a:rect l="l" t="t" r="r" b="b"/>
            <a:pathLst>
              <a:path w="21544" h="21600" extrusionOk="0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8" name="Google Shape;908;p61"/>
          <p:cNvSpPr/>
          <p:nvPr/>
        </p:nvSpPr>
        <p:spPr>
          <a:xfrm>
            <a:off x="6184913" y="4032876"/>
            <a:ext cx="261252" cy="2612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24" y="12016"/>
                </a:moveTo>
                <a:lnTo>
                  <a:pt x="0" y="2360"/>
                </a:lnTo>
                <a:lnTo>
                  <a:pt x="0" y="0"/>
                </a:lnTo>
                <a:lnTo>
                  <a:pt x="21600" y="0"/>
                </a:lnTo>
                <a:lnTo>
                  <a:pt x="21600" y="2360"/>
                </a:lnTo>
                <a:lnTo>
                  <a:pt x="11976" y="12016"/>
                </a:lnTo>
                <a:lnTo>
                  <a:pt x="11976" y="19216"/>
                </a:lnTo>
                <a:lnTo>
                  <a:pt x="18024" y="19216"/>
                </a:lnTo>
                <a:lnTo>
                  <a:pt x="18024" y="21600"/>
                </a:lnTo>
                <a:lnTo>
                  <a:pt x="3576" y="21600"/>
                </a:lnTo>
                <a:lnTo>
                  <a:pt x="3576" y="19216"/>
                </a:lnTo>
                <a:lnTo>
                  <a:pt x="9624" y="19216"/>
                </a:lnTo>
                <a:lnTo>
                  <a:pt x="9624" y="12016"/>
                </a:lnTo>
                <a:close/>
                <a:moveTo>
                  <a:pt x="5424" y="4816"/>
                </a:moveTo>
                <a:lnTo>
                  <a:pt x="16248" y="4816"/>
                </a:lnTo>
                <a:lnTo>
                  <a:pt x="18624" y="2432"/>
                </a:lnTo>
                <a:lnTo>
                  <a:pt x="3048" y="2432"/>
                </a:lnTo>
                <a:lnTo>
                  <a:pt x="5424" y="48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9" name="Google Shape;909;p61"/>
          <p:cNvSpPr/>
          <p:nvPr/>
        </p:nvSpPr>
        <p:spPr>
          <a:xfrm>
            <a:off x="7011628" y="3986888"/>
            <a:ext cx="277938" cy="3072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0" name="Google Shape;910;p61"/>
          <p:cNvSpPr/>
          <p:nvPr/>
        </p:nvSpPr>
        <p:spPr>
          <a:xfrm>
            <a:off x="7844485" y="3964207"/>
            <a:ext cx="324479" cy="325404"/>
          </a:xfrm>
          <a:custGeom>
            <a:avLst/>
            <a:gdLst/>
            <a:ahLst/>
            <a:cxnLst/>
            <a:rect l="l" t="t" r="r" b="b"/>
            <a:pathLst>
              <a:path w="21535" h="21600" extrusionOk="0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1" name="Google Shape;911;p61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912" name="Google Shape;912;p6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13" name="Google Shape;913;p6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2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sz="500"/>
          </a:p>
        </p:txBody>
      </p:sp>
      <p:sp>
        <p:nvSpPr>
          <p:cNvPr id="919" name="Google Shape;919;p62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sz="500"/>
          </a:p>
        </p:txBody>
      </p:sp>
      <p:sp>
        <p:nvSpPr>
          <p:cNvPr id="920" name="Google Shape;920;p62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500"/>
          </a:p>
        </p:txBody>
      </p:sp>
      <p:sp>
        <p:nvSpPr>
          <p:cNvPr id="921" name="Google Shape;921;p62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sz="500"/>
          </a:p>
        </p:txBody>
      </p:sp>
      <p:sp>
        <p:nvSpPr>
          <p:cNvPr id="922" name="Google Shape;922;p62"/>
          <p:cNvSpPr txBox="1"/>
          <p:nvPr/>
        </p:nvSpPr>
        <p:spPr>
          <a:xfrm>
            <a:off x="4269374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Restaurant</a:t>
            </a:r>
            <a:endParaRPr sz="500"/>
          </a:p>
        </p:txBody>
      </p:sp>
      <p:sp>
        <p:nvSpPr>
          <p:cNvPr id="923" name="Google Shape;923;p62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sz="500"/>
          </a:p>
        </p:txBody>
      </p:sp>
      <p:sp>
        <p:nvSpPr>
          <p:cNvPr id="924" name="Google Shape;924;p62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sz="500"/>
          </a:p>
        </p:txBody>
      </p:sp>
      <p:sp>
        <p:nvSpPr>
          <p:cNvPr id="925" name="Google Shape;925;p62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sz="500"/>
          </a:p>
        </p:txBody>
      </p:sp>
      <p:sp>
        <p:nvSpPr>
          <p:cNvPr id="926" name="Google Shape;926;p62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sz="500"/>
          </a:p>
        </p:txBody>
      </p:sp>
      <p:sp>
        <p:nvSpPr>
          <p:cNvPr id="927" name="Google Shape;927;p62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928" name="Google Shape;928;p62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sz="500"/>
          </a:p>
        </p:txBody>
      </p:sp>
      <p:sp>
        <p:nvSpPr>
          <p:cNvPr id="929" name="Google Shape;929;p62"/>
          <p:cNvSpPr txBox="1"/>
          <p:nvPr/>
        </p:nvSpPr>
        <p:spPr>
          <a:xfrm>
            <a:off x="2535033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sz="500"/>
          </a:p>
        </p:txBody>
      </p:sp>
      <p:sp>
        <p:nvSpPr>
          <p:cNvPr id="930" name="Google Shape;930;p62"/>
          <p:cNvSpPr/>
          <p:nvPr/>
        </p:nvSpPr>
        <p:spPr>
          <a:xfrm>
            <a:off x="983727" y="1583234"/>
            <a:ext cx="302789" cy="273618"/>
          </a:xfrm>
          <a:custGeom>
            <a:avLst/>
            <a:gdLst/>
            <a:ahLst/>
            <a:cxnLst/>
            <a:rect l="l" t="t" r="r" b="b"/>
            <a:pathLst>
              <a:path w="21482" h="21600" extrusionOk="0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1" name="Google Shape;931;p62"/>
          <p:cNvSpPr/>
          <p:nvPr/>
        </p:nvSpPr>
        <p:spPr>
          <a:xfrm>
            <a:off x="1840380" y="1598009"/>
            <a:ext cx="323352" cy="2588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2" name="Google Shape;932;p62"/>
          <p:cNvSpPr/>
          <p:nvPr/>
        </p:nvSpPr>
        <p:spPr>
          <a:xfrm>
            <a:off x="2673347" y="1476740"/>
            <a:ext cx="402772" cy="380128"/>
          </a:xfrm>
          <a:custGeom>
            <a:avLst/>
            <a:gdLst/>
            <a:ahLst/>
            <a:cxnLst/>
            <a:rect l="l" t="t" r="r" b="b"/>
            <a:pathLst>
              <a:path w="21553" h="21254" extrusionOk="0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3" name="Google Shape;933;p62"/>
          <p:cNvSpPr/>
          <p:nvPr/>
        </p:nvSpPr>
        <p:spPr>
          <a:xfrm>
            <a:off x="3603028" y="1537565"/>
            <a:ext cx="273618" cy="3193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4" name="Google Shape;934;p62"/>
          <p:cNvSpPr/>
          <p:nvPr/>
        </p:nvSpPr>
        <p:spPr>
          <a:xfrm>
            <a:off x="4478506" y="1565201"/>
            <a:ext cx="309128" cy="291676"/>
          </a:xfrm>
          <a:custGeom>
            <a:avLst/>
            <a:gdLst/>
            <a:ahLst/>
            <a:cxnLst/>
            <a:rect l="l" t="t" r="r" b="b"/>
            <a:pathLst>
              <a:path w="20564" h="20965" extrusionOk="0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5" name="Google Shape;935;p62"/>
          <p:cNvSpPr/>
          <p:nvPr/>
        </p:nvSpPr>
        <p:spPr>
          <a:xfrm>
            <a:off x="5402227" y="1583234"/>
            <a:ext cx="251362" cy="273618"/>
          </a:xfrm>
          <a:custGeom>
            <a:avLst/>
            <a:gdLst/>
            <a:ahLst/>
            <a:cxnLst/>
            <a:rect l="l" t="t" r="r" b="b"/>
            <a:pathLst>
              <a:path w="21553" h="21600" extrusionOk="0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6" name="Google Shape;936;p62"/>
          <p:cNvSpPr/>
          <p:nvPr/>
        </p:nvSpPr>
        <p:spPr>
          <a:xfrm>
            <a:off x="6222411" y="1600888"/>
            <a:ext cx="354024" cy="255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7" name="Google Shape;937;p62"/>
          <p:cNvSpPr/>
          <p:nvPr/>
        </p:nvSpPr>
        <p:spPr>
          <a:xfrm>
            <a:off x="7045300" y="1583234"/>
            <a:ext cx="273618" cy="2736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8" name="Google Shape;938;p62"/>
          <p:cNvSpPr/>
          <p:nvPr/>
        </p:nvSpPr>
        <p:spPr>
          <a:xfrm>
            <a:off x="7849963" y="1565772"/>
            <a:ext cx="291114" cy="2911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39" name="Google Shape;939;p62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940" name="Google Shape;940;p62"/>
            <p:cNvSpPr/>
            <p:nvPr/>
          </p:nvSpPr>
          <p:spPr>
            <a:xfrm>
              <a:off x="189193" y="472195"/>
              <a:ext cx="377946" cy="2360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1" name="Google Shape;941;p62"/>
            <p:cNvSpPr/>
            <p:nvPr/>
          </p:nvSpPr>
          <p:spPr>
            <a:xfrm>
              <a:off x="189193" y="0"/>
              <a:ext cx="377946" cy="2360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2" name="Google Shape;942;p62"/>
            <p:cNvSpPr/>
            <p:nvPr/>
          </p:nvSpPr>
          <p:spPr>
            <a:xfrm>
              <a:off x="-1" y="141698"/>
              <a:ext cx="755892" cy="424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43" name="Google Shape;943;p62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944" name="Google Shape;944;p62"/>
            <p:cNvSpPr/>
            <p:nvPr/>
          </p:nvSpPr>
          <p:spPr>
            <a:xfrm>
              <a:off x="0" y="-1"/>
              <a:ext cx="227178" cy="664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598906" y="1783"/>
              <a:ext cx="224424" cy="6600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499809" y="136288"/>
              <a:ext cx="156870" cy="3917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167113" y="134250"/>
              <a:ext cx="159354" cy="395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8" name="Google Shape;948;p62"/>
            <p:cNvSpPr/>
            <p:nvPr/>
          </p:nvSpPr>
          <p:spPr>
            <a:xfrm>
              <a:off x="347727" y="267991"/>
              <a:ext cx="128358" cy="128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49" name="Google Shape;949;p62"/>
          <p:cNvGrpSpPr/>
          <p:nvPr/>
        </p:nvGrpSpPr>
        <p:grpSpPr>
          <a:xfrm>
            <a:off x="2743820" y="2212032"/>
            <a:ext cx="302566" cy="313469"/>
            <a:chOff x="-5" y="0"/>
            <a:chExt cx="806843" cy="835917"/>
          </a:xfrm>
        </p:grpSpPr>
        <p:sp>
          <p:nvSpPr>
            <p:cNvPr id="950" name="Google Shape;950;p62"/>
            <p:cNvSpPr/>
            <p:nvPr/>
          </p:nvSpPr>
          <p:spPr>
            <a:xfrm>
              <a:off x="269052" y="269707"/>
              <a:ext cx="267700" cy="267732"/>
            </a:xfrm>
            <a:custGeom>
              <a:avLst/>
              <a:gdLst/>
              <a:ahLst/>
              <a:cxnLst/>
              <a:rect l="l" t="t" r="r" b="b"/>
              <a:pathLst>
                <a:path w="21567" h="21600" extrusionOk="0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1" name="Google Shape;951;p62"/>
            <p:cNvSpPr/>
            <p:nvPr/>
          </p:nvSpPr>
          <p:spPr>
            <a:xfrm>
              <a:off x="-5" y="0"/>
              <a:ext cx="806843" cy="753138"/>
            </a:xfrm>
            <a:custGeom>
              <a:avLst/>
              <a:gdLst/>
              <a:ahLst/>
              <a:cxnLst/>
              <a:rect l="l" t="t" r="r" b="b"/>
              <a:pathLst>
                <a:path w="21582" h="21600" extrusionOk="0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2" name="Google Shape;952;p62"/>
            <p:cNvSpPr/>
            <p:nvPr/>
          </p:nvSpPr>
          <p:spPr>
            <a:xfrm>
              <a:off x="135651" y="136306"/>
              <a:ext cx="534222" cy="49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283954" y="562677"/>
              <a:ext cx="239166" cy="273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954" name="Google Shape;954;p62" descr="Google Shape;5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2" descr="Google Shape;592;p28"/>
          <p:cNvPicPr preferRelativeResize="0"/>
          <p:nvPr/>
        </p:nvPicPr>
        <p:blipFill rotWithShape="1">
          <a:blip r:embed="rId4">
            <a:alphaModFix/>
          </a:blip>
          <a:srcRect l="59" r="59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2" descr="Google Shape;594;p28"/>
          <p:cNvPicPr preferRelativeResize="0"/>
          <p:nvPr/>
        </p:nvPicPr>
        <p:blipFill rotWithShape="1">
          <a:blip r:embed="rId5">
            <a:alphaModFix/>
          </a:blip>
          <a:srcRect l="59" r="59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62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958" name="Google Shape;958;p62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59" name="Google Shape;959;p6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3"/>
          <p:cNvSpPr txBox="1"/>
          <p:nvPr/>
        </p:nvSpPr>
        <p:spPr>
          <a:xfrm>
            <a:off x="817908" y="1504664"/>
            <a:ext cx="924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lang="en" sz="6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Americas</a:t>
            </a:r>
            <a:endParaRPr sz="500"/>
          </a:p>
        </p:txBody>
      </p:sp>
      <p:sp>
        <p:nvSpPr>
          <p:cNvPr id="965" name="Google Shape;965;p63"/>
          <p:cNvSpPr txBox="1"/>
          <p:nvPr/>
        </p:nvSpPr>
        <p:spPr>
          <a:xfrm>
            <a:off x="3876233" y="1504664"/>
            <a:ext cx="648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lang="en" sz="6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APAC</a:t>
            </a:r>
            <a:endParaRPr sz="500"/>
          </a:p>
        </p:txBody>
      </p:sp>
      <p:sp>
        <p:nvSpPr>
          <p:cNvPr id="966" name="Google Shape;966;p63"/>
          <p:cNvSpPr txBox="1"/>
          <p:nvPr/>
        </p:nvSpPr>
        <p:spPr>
          <a:xfrm>
            <a:off x="6473495" y="1504664"/>
            <a:ext cx="710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lang="en" sz="6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EMEA</a:t>
            </a:r>
            <a:endParaRPr sz="500"/>
          </a:p>
        </p:txBody>
      </p:sp>
      <p:sp>
        <p:nvSpPr>
          <p:cNvPr id="967" name="Google Shape;967;p63"/>
          <p:cNvSpPr txBox="1"/>
          <p:nvPr/>
        </p:nvSpPr>
        <p:spPr>
          <a:xfrm>
            <a:off x="869092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</a:t>
            </a:r>
            <a:endParaRPr sz="500"/>
          </a:p>
        </p:txBody>
      </p:sp>
      <p:sp>
        <p:nvSpPr>
          <p:cNvPr id="968" name="Google Shape;968;p63"/>
          <p:cNvSpPr txBox="1"/>
          <p:nvPr/>
        </p:nvSpPr>
        <p:spPr>
          <a:xfrm>
            <a:off x="127165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MX</a:t>
            </a:r>
            <a:endParaRPr sz="500"/>
          </a:p>
        </p:txBody>
      </p:sp>
      <p:sp>
        <p:nvSpPr>
          <p:cNvPr id="969" name="Google Shape;969;p63"/>
          <p:cNvSpPr txBox="1"/>
          <p:nvPr/>
        </p:nvSpPr>
        <p:spPr>
          <a:xfrm>
            <a:off x="1655422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</a:t>
            </a:r>
            <a:endParaRPr sz="500"/>
          </a:p>
        </p:txBody>
      </p:sp>
      <p:sp>
        <p:nvSpPr>
          <p:cNvPr id="970" name="Google Shape;970;p63"/>
          <p:cNvSpPr txBox="1"/>
          <p:nvPr/>
        </p:nvSpPr>
        <p:spPr>
          <a:xfrm>
            <a:off x="2054848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</a:t>
            </a:r>
            <a:endParaRPr sz="500"/>
          </a:p>
        </p:txBody>
      </p:sp>
      <p:sp>
        <p:nvSpPr>
          <p:cNvPr id="971" name="Google Shape;971;p63"/>
          <p:cNvSpPr txBox="1"/>
          <p:nvPr/>
        </p:nvSpPr>
        <p:spPr>
          <a:xfrm>
            <a:off x="39080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sz="500"/>
          </a:p>
        </p:txBody>
      </p:sp>
      <p:sp>
        <p:nvSpPr>
          <p:cNvPr id="972" name="Google Shape;972;p63"/>
          <p:cNvSpPr txBox="1"/>
          <p:nvPr/>
        </p:nvSpPr>
        <p:spPr>
          <a:xfrm>
            <a:off x="649141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AT</a:t>
            </a:r>
            <a:endParaRPr sz="500"/>
          </a:p>
        </p:txBody>
      </p:sp>
      <p:sp>
        <p:nvSpPr>
          <p:cNvPr id="973" name="Google Shape;973;p63"/>
          <p:cNvSpPr txBox="1"/>
          <p:nvPr/>
        </p:nvSpPr>
        <p:spPr>
          <a:xfrm>
            <a:off x="686416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</a:t>
            </a:r>
            <a:endParaRPr sz="500"/>
          </a:p>
        </p:txBody>
      </p:sp>
      <p:sp>
        <p:nvSpPr>
          <p:cNvPr id="974" name="Google Shape;974;p63"/>
          <p:cNvSpPr txBox="1"/>
          <p:nvPr/>
        </p:nvSpPr>
        <p:spPr>
          <a:xfrm>
            <a:off x="7236915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</a:t>
            </a:r>
            <a:endParaRPr sz="500"/>
          </a:p>
        </p:txBody>
      </p:sp>
      <p:sp>
        <p:nvSpPr>
          <p:cNvPr id="975" name="Google Shape;975;p63"/>
          <p:cNvSpPr txBox="1"/>
          <p:nvPr/>
        </p:nvSpPr>
        <p:spPr>
          <a:xfrm>
            <a:off x="7632877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</a:t>
            </a:r>
            <a:endParaRPr sz="500"/>
          </a:p>
        </p:txBody>
      </p:sp>
      <p:sp>
        <p:nvSpPr>
          <p:cNvPr id="976" name="Google Shape;976;p63"/>
          <p:cNvSpPr txBox="1"/>
          <p:nvPr/>
        </p:nvSpPr>
        <p:spPr>
          <a:xfrm>
            <a:off x="8005628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</a:t>
            </a:r>
            <a:endParaRPr sz="500"/>
          </a:p>
        </p:txBody>
      </p:sp>
      <p:sp>
        <p:nvSpPr>
          <p:cNvPr id="977" name="Google Shape;977;p63"/>
          <p:cNvSpPr txBox="1"/>
          <p:nvPr/>
        </p:nvSpPr>
        <p:spPr>
          <a:xfrm>
            <a:off x="6887852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GB</a:t>
            </a:r>
            <a:endParaRPr sz="500"/>
          </a:p>
        </p:txBody>
      </p:sp>
      <p:sp>
        <p:nvSpPr>
          <p:cNvPr id="978" name="Google Shape;978;p63"/>
          <p:cNvSpPr txBox="1"/>
          <p:nvPr/>
        </p:nvSpPr>
        <p:spPr>
          <a:xfrm>
            <a:off x="7224624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IE</a:t>
            </a:r>
            <a:endParaRPr sz="500"/>
          </a:p>
        </p:txBody>
      </p:sp>
      <p:sp>
        <p:nvSpPr>
          <p:cNvPr id="979" name="Google Shape;979;p63"/>
          <p:cNvSpPr txBox="1"/>
          <p:nvPr/>
        </p:nvSpPr>
        <p:spPr>
          <a:xfrm>
            <a:off x="7561395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</a:t>
            </a:r>
            <a:endParaRPr sz="500"/>
          </a:p>
        </p:txBody>
      </p:sp>
      <p:sp>
        <p:nvSpPr>
          <p:cNvPr id="980" name="Google Shape;980;p63"/>
          <p:cNvSpPr txBox="1"/>
          <p:nvPr/>
        </p:nvSpPr>
        <p:spPr>
          <a:xfrm>
            <a:off x="7921378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NL</a:t>
            </a:r>
            <a:endParaRPr sz="500"/>
          </a:p>
        </p:txBody>
      </p:sp>
      <p:sp>
        <p:nvSpPr>
          <p:cNvPr id="981" name="Google Shape;981;p63"/>
          <p:cNvSpPr txBox="1"/>
          <p:nvPr/>
        </p:nvSpPr>
        <p:spPr>
          <a:xfrm>
            <a:off x="2455821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</a:t>
            </a:r>
            <a:endParaRPr sz="500"/>
          </a:p>
        </p:txBody>
      </p:sp>
      <p:sp>
        <p:nvSpPr>
          <p:cNvPr id="982" name="Google Shape;982;p63"/>
          <p:cNvSpPr txBox="1"/>
          <p:nvPr/>
        </p:nvSpPr>
        <p:spPr>
          <a:xfrm>
            <a:off x="284962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</a:t>
            </a:r>
            <a:endParaRPr sz="500"/>
          </a:p>
        </p:txBody>
      </p:sp>
      <p:sp>
        <p:nvSpPr>
          <p:cNvPr id="983" name="Google Shape;983;p63"/>
          <p:cNvSpPr txBox="1"/>
          <p:nvPr/>
        </p:nvSpPr>
        <p:spPr>
          <a:xfrm>
            <a:off x="87430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</a:t>
            </a:r>
            <a:endParaRPr sz="500"/>
          </a:p>
        </p:txBody>
      </p:sp>
      <p:sp>
        <p:nvSpPr>
          <p:cNvPr id="984" name="Google Shape;984;p63"/>
          <p:cNvSpPr txBox="1"/>
          <p:nvPr/>
        </p:nvSpPr>
        <p:spPr>
          <a:xfrm>
            <a:off x="1271653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</a:t>
            </a:r>
            <a:endParaRPr sz="500"/>
          </a:p>
        </p:txBody>
      </p:sp>
      <p:sp>
        <p:nvSpPr>
          <p:cNvPr id="985" name="Google Shape;985;p63"/>
          <p:cNvSpPr txBox="1"/>
          <p:nvPr/>
        </p:nvSpPr>
        <p:spPr>
          <a:xfrm>
            <a:off x="1655422" y="292242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</a:t>
            </a:r>
            <a:endParaRPr sz="500"/>
          </a:p>
        </p:txBody>
      </p:sp>
      <p:sp>
        <p:nvSpPr>
          <p:cNvPr id="986" name="Google Shape;986;p63"/>
          <p:cNvSpPr txBox="1"/>
          <p:nvPr/>
        </p:nvSpPr>
        <p:spPr>
          <a:xfrm>
            <a:off x="2060065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EC</a:t>
            </a:r>
            <a:endParaRPr sz="500"/>
          </a:p>
        </p:txBody>
      </p:sp>
      <p:pic>
        <p:nvPicPr>
          <p:cNvPr id="987" name="Google Shape;987;p63" descr="Google Shape;6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997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3" descr="Google Shape;64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87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3" descr="Google Shape;64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3531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3"/>
          <p:cNvSpPr txBox="1"/>
          <p:nvPr/>
        </p:nvSpPr>
        <p:spPr>
          <a:xfrm>
            <a:off x="2455821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SV</a:t>
            </a:r>
            <a:endParaRPr sz="500"/>
          </a:p>
        </p:txBody>
      </p:sp>
      <p:sp>
        <p:nvSpPr>
          <p:cNvPr id="991" name="Google Shape;991;p63"/>
          <p:cNvSpPr txBox="1"/>
          <p:nvPr/>
        </p:nvSpPr>
        <p:spPr>
          <a:xfrm>
            <a:off x="286005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GT</a:t>
            </a:r>
            <a:endParaRPr sz="500"/>
          </a:p>
        </p:txBody>
      </p:sp>
      <p:pic>
        <p:nvPicPr>
          <p:cNvPr id="992" name="Google Shape;992;p63" descr="Google Shape;652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230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3" descr="Google Shape;653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58298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63"/>
          <p:cNvSpPr txBox="1"/>
          <p:nvPr/>
        </p:nvSpPr>
        <p:spPr>
          <a:xfrm>
            <a:off x="874309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HN</a:t>
            </a:r>
            <a:endParaRPr sz="500"/>
          </a:p>
        </p:txBody>
      </p:sp>
      <p:sp>
        <p:nvSpPr>
          <p:cNvPr id="995" name="Google Shape;995;p63"/>
          <p:cNvSpPr txBox="1"/>
          <p:nvPr/>
        </p:nvSpPr>
        <p:spPr>
          <a:xfrm>
            <a:off x="1271653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NI</a:t>
            </a:r>
            <a:endParaRPr sz="500"/>
          </a:p>
        </p:txBody>
      </p:sp>
      <p:sp>
        <p:nvSpPr>
          <p:cNvPr id="996" name="Google Shape;996;p63"/>
          <p:cNvSpPr txBox="1"/>
          <p:nvPr/>
        </p:nvSpPr>
        <p:spPr>
          <a:xfrm>
            <a:off x="1665856" y="3609836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</a:t>
            </a:r>
            <a:endParaRPr sz="500"/>
          </a:p>
        </p:txBody>
      </p:sp>
      <p:sp>
        <p:nvSpPr>
          <p:cNvPr id="997" name="Google Shape;997;p63"/>
          <p:cNvSpPr txBox="1"/>
          <p:nvPr/>
        </p:nvSpPr>
        <p:spPr>
          <a:xfrm>
            <a:off x="2060065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</a:t>
            </a:r>
            <a:endParaRPr sz="500"/>
          </a:p>
        </p:txBody>
      </p:sp>
      <p:pic>
        <p:nvPicPr>
          <p:cNvPr id="998" name="Google Shape;998;p63" descr="Google Shape;658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30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3" descr="Google Shape;659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52189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63"/>
          <p:cNvSpPr txBox="1"/>
          <p:nvPr/>
        </p:nvSpPr>
        <p:spPr>
          <a:xfrm>
            <a:off x="2455821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UY</a:t>
            </a:r>
            <a:endParaRPr sz="500"/>
          </a:p>
        </p:txBody>
      </p:sp>
      <p:pic>
        <p:nvPicPr>
          <p:cNvPr id="1001" name="Google Shape;1001;p63" descr="Google Shape;661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6716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3" descr="Google Shape;662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6971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3" descr="Google Shape;663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5619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63" descr="Google Shape;664;p2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57431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63" descr="Google Shape;665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55672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63" descr="Google Shape;666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2834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63" descr="Google Shape;667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61033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63" descr="Google Shape;668;p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59232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63" descr="Google Shape;669;p2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46947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63" descr="Google Shape;670;p2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919434" y="2026912"/>
            <a:ext cx="251375" cy="2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63" descr="Google Shape;671;p2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01496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63" descr="Google Shape;672;p2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26342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63" descr="Google Shape;673;p2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63919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3" descr="Google Shape;674;p2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887657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3" descr="Google Shape;675;p2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016487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3" descr="Google Shape;676;p2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637064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3" descr="Google Shape;677;p2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257642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3" descr="Google Shape;678;p2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878221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3" descr="Google Shape;679;p2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498799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3" descr="Google Shape;680;p29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671235" y="3333035"/>
            <a:ext cx="261319" cy="26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3" descr="Google Shape;681;p29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286793" y="2016977"/>
            <a:ext cx="261320" cy="2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3"/>
          <p:cNvSpPr txBox="1"/>
          <p:nvPr/>
        </p:nvSpPr>
        <p:spPr>
          <a:xfrm>
            <a:off x="4662805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HK</a:t>
            </a:r>
            <a:endParaRPr sz="500"/>
          </a:p>
        </p:txBody>
      </p:sp>
      <p:sp>
        <p:nvSpPr>
          <p:cNvPr id="1023" name="Google Shape;1023;p63"/>
          <p:cNvSpPr txBox="1"/>
          <p:nvPr/>
        </p:nvSpPr>
        <p:spPr>
          <a:xfrm>
            <a:off x="5417606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</a:t>
            </a:r>
            <a:endParaRPr sz="500"/>
          </a:p>
        </p:txBody>
      </p:sp>
      <p:sp>
        <p:nvSpPr>
          <p:cNvPr id="1024" name="Google Shape;1024;p63"/>
          <p:cNvSpPr txBox="1"/>
          <p:nvPr/>
        </p:nvSpPr>
        <p:spPr>
          <a:xfrm>
            <a:off x="504020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</a:t>
            </a:r>
            <a:endParaRPr sz="500"/>
          </a:p>
        </p:txBody>
      </p:sp>
      <p:pic>
        <p:nvPicPr>
          <p:cNvPr id="1025" name="Google Shape;1025;p63" descr="Google Shape;685;p29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041379" y="2028845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63" descr="Google Shape;686;p29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5417457" y="2023942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63" descr="Google Shape;687;p29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664094" y="2024935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3"/>
          <p:cNvSpPr txBox="1"/>
          <p:nvPr/>
        </p:nvSpPr>
        <p:spPr>
          <a:xfrm>
            <a:off x="42854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PRC</a:t>
            </a:r>
            <a:endParaRPr sz="500"/>
          </a:p>
        </p:txBody>
      </p:sp>
      <p:sp>
        <p:nvSpPr>
          <p:cNvPr id="1029" name="Google Shape;1029;p63"/>
          <p:cNvSpPr txBox="1"/>
          <p:nvPr/>
        </p:nvSpPr>
        <p:spPr>
          <a:xfrm>
            <a:off x="3887854" y="2920383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JP</a:t>
            </a:r>
            <a:endParaRPr sz="500"/>
          </a:p>
        </p:txBody>
      </p:sp>
      <p:sp>
        <p:nvSpPr>
          <p:cNvPr id="1030" name="Google Shape;1030;p63"/>
          <p:cNvSpPr txBox="1"/>
          <p:nvPr/>
        </p:nvSpPr>
        <p:spPr>
          <a:xfrm>
            <a:off x="4286658" y="2920382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KR</a:t>
            </a:r>
            <a:endParaRPr sz="500"/>
          </a:p>
        </p:txBody>
      </p:sp>
      <p:pic>
        <p:nvPicPr>
          <p:cNvPr id="1031" name="Google Shape;1031;p63" descr="Google Shape;691;p29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276590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3" descr="Google Shape;692;p29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3896301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3"/>
          <p:cNvSpPr txBox="1"/>
          <p:nvPr/>
        </p:nvSpPr>
        <p:spPr>
          <a:xfrm>
            <a:off x="4662250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MY</a:t>
            </a:r>
            <a:endParaRPr sz="500"/>
          </a:p>
        </p:txBody>
      </p:sp>
      <p:sp>
        <p:nvSpPr>
          <p:cNvPr id="1034" name="Google Shape;1034;p63"/>
          <p:cNvSpPr txBox="1"/>
          <p:nvPr/>
        </p:nvSpPr>
        <p:spPr>
          <a:xfrm>
            <a:off x="5037843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NZ</a:t>
            </a:r>
            <a:endParaRPr sz="500"/>
          </a:p>
        </p:txBody>
      </p:sp>
      <p:sp>
        <p:nvSpPr>
          <p:cNvPr id="1035" name="Google Shape;1035;p63"/>
          <p:cNvSpPr txBox="1"/>
          <p:nvPr/>
        </p:nvSpPr>
        <p:spPr>
          <a:xfrm>
            <a:off x="5413434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PH</a:t>
            </a:r>
            <a:endParaRPr sz="500"/>
          </a:p>
        </p:txBody>
      </p:sp>
      <p:sp>
        <p:nvSpPr>
          <p:cNvPr id="1036" name="Google Shape;1036;p63"/>
          <p:cNvSpPr txBox="1"/>
          <p:nvPr/>
        </p:nvSpPr>
        <p:spPr>
          <a:xfrm>
            <a:off x="3896295" y="36035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SG</a:t>
            </a:r>
            <a:endParaRPr sz="500"/>
          </a:p>
        </p:txBody>
      </p:sp>
      <p:pic>
        <p:nvPicPr>
          <p:cNvPr id="1037" name="Google Shape;1037;p63" descr="Google Shape;697;p29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390299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63" descr="Google Shape;698;p29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5417457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63" descr="Google Shape;699;p29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503716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63" descr="Google Shape;700;p29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65687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63"/>
          <p:cNvSpPr txBox="1"/>
          <p:nvPr/>
        </p:nvSpPr>
        <p:spPr>
          <a:xfrm>
            <a:off x="4266458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endParaRPr sz="500"/>
          </a:p>
        </p:txBody>
      </p:sp>
      <p:sp>
        <p:nvSpPr>
          <p:cNvPr id="1042" name="Google Shape;1042;p63"/>
          <p:cNvSpPr txBox="1"/>
          <p:nvPr/>
        </p:nvSpPr>
        <p:spPr>
          <a:xfrm>
            <a:off x="4649116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</a:t>
            </a:r>
            <a:endParaRPr sz="500"/>
          </a:p>
        </p:txBody>
      </p:sp>
      <p:pic>
        <p:nvPicPr>
          <p:cNvPr id="1043" name="Google Shape;1043;p63" descr="Google Shape;703;p29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427993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63" descr="Google Shape;704;p29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4656879" y="3330733"/>
            <a:ext cx="261319" cy="261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63"/>
          <p:cNvSpPr txBox="1"/>
          <p:nvPr/>
        </p:nvSpPr>
        <p:spPr>
          <a:xfrm>
            <a:off x="6496811" y="29383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</a:t>
            </a:r>
            <a:endParaRPr sz="500"/>
          </a:p>
        </p:txBody>
      </p:sp>
      <p:pic>
        <p:nvPicPr>
          <p:cNvPr id="1046" name="Google Shape;1046;p63" descr="Google Shape;706;p29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491129" y="2664669"/>
            <a:ext cx="258106" cy="25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3"/>
          <p:cNvSpPr txBox="1"/>
          <p:nvPr/>
        </p:nvSpPr>
        <p:spPr>
          <a:xfrm>
            <a:off x="6426574" y="3624610"/>
            <a:ext cx="4440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Nordics</a:t>
            </a:r>
            <a:endParaRPr sz="500"/>
          </a:p>
        </p:txBody>
      </p:sp>
      <p:sp>
        <p:nvSpPr>
          <p:cNvPr id="1048" name="Google Shape;1048;p63"/>
          <p:cNvSpPr txBox="1"/>
          <p:nvPr/>
        </p:nvSpPr>
        <p:spPr>
          <a:xfrm>
            <a:off x="6876535" y="360841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pic>
        <p:nvPicPr>
          <p:cNvPr id="1049" name="Google Shape;1049;p63" descr="Google Shape;709;p29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6887041" y="3338932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3" descr="Google Shape;710;p29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6489033" y="3326258"/>
            <a:ext cx="280344" cy="2803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6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Flags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0FBD4-B31A-94D4-EEA8-537DD7A5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75" y="0"/>
            <a:ext cx="6183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43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7488"/>
            <a:ext cx="3378428" cy="19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6" y="3007500"/>
            <a:ext cx="3722124" cy="19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440" y="288450"/>
            <a:ext cx="3310198" cy="26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Device Library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5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5"/>
          <p:cNvSpPr/>
          <p:nvPr/>
        </p:nvSpPr>
        <p:spPr>
          <a:xfrm>
            <a:off x="3824550" y="218905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5"/>
          <p:cNvSpPr/>
          <p:nvPr/>
        </p:nvSpPr>
        <p:spPr>
          <a:xfrm>
            <a:off x="3824550" y="2880550"/>
            <a:ext cx="1516800" cy="56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5"/>
          <p:cNvSpPr/>
          <p:nvPr/>
        </p:nvSpPr>
        <p:spPr>
          <a:xfrm>
            <a:off x="3824550" y="3610900"/>
            <a:ext cx="1516800" cy="569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5"/>
          <p:cNvSpPr/>
          <p:nvPr/>
        </p:nvSpPr>
        <p:spPr>
          <a:xfrm>
            <a:off x="6295200" y="14975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1587764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1587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5"/>
          <p:cNvSpPr/>
          <p:nvPr/>
        </p:nvSpPr>
        <p:spPr>
          <a:xfrm>
            <a:off x="6295200" y="2189050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22792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5"/>
          <p:cNvSpPr/>
          <p:nvPr/>
        </p:nvSpPr>
        <p:spPr>
          <a:xfrm>
            <a:off x="6295200" y="2880550"/>
            <a:ext cx="1516800" cy="56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4" name="Google Shape;107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2970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5"/>
          <p:cNvSpPr/>
          <p:nvPr/>
        </p:nvSpPr>
        <p:spPr>
          <a:xfrm>
            <a:off x="6295200" y="3610900"/>
            <a:ext cx="1516800" cy="569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370111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370115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2279289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2990214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5"/>
          <p:cNvSpPr/>
          <p:nvPr/>
        </p:nvSpPr>
        <p:spPr>
          <a:xfrm>
            <a:off x="1207325" y="21890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5"/>
          <p:cNvSpPr/>
          <p:nvPr/>
        </p:nvSpPr>
        <p:spPr>
          <a:xfrm>
            <a:off x="1207325" y="2899975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3900" y="3701110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5"/>
          <p:cNvSpPr/>
          <p:nvPr/>
        </p:nvSpPr>
        <p:spPr>
          <a:xfrm>
            <a:off x="1207325" y="361090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7937" y="4353913"/>
            <a:ext cx="650100" cy="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pic>
        <p:nvPicPr>
          <p:cNvPr id="1086" name="Google Shape;1086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15821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22679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2992641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3715713"/>
            <a:ext cx="1223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D53936-DF87-3012-9E76-E5B49F568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75435"/>
            <a:ext cx="754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1">
            <a:extLst>
              <a:ext uri="{FF2B5EF4-FFF2-40B4-BE49-F238E27FC236}">
                <a16:creationId xmlns:a16="http://schemas.microsoft.com/office/drawing/2014/main" id="{7939700E-9DB6-9421-3E7B-87F4F79F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93288"/>
            <a:ext cx="6746604" cy="891396"/>
          </a:xfrm>
          <a:noFill/>
        </p:spPr>
        <p:txBody>
          <a:bodyPr anchor="ctr"/>
          <a:lstStyle/>
          <a:p>
            <a:pPr algn="l"/>
            <a:r>
              <a:rPr lang="en-CA" b="1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Attention Span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74501-604D-7FD8-401A-77CC21C8F16B}"/>
              </a:ext>
            </a:extLst>
          </p:cNvPr>
          <p:cNvSpPr txBox="1"/>
          <p:nvPr/>
        </p:nvSpPr>
        <p:spPr>
          <a:xfrm>
            <a:off x="4159181" y="4869180"/>
            <a:ext cx="7543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Source : https://semaphoreci.com/blog/storytelling-programming</a:t>
            </a:r>
          </a:p>
        </p:txBody>
      </p:sp>
    </p:spTree>
    <p:extLst>
      <p:ext uri="{BB962C8B-B14F-4D97-AF65-F5344CB8AC3E}">
        <p14:creationId xmlns:p14="http://schemas.microsoft.com/office/powerpoint/2010/main" val="274372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2408663" y="2179550"/>
            <a:ext cx="6497444" cy="2102518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0" dirty="0"/>
              <a:t>“Don’t tell me the moon is  shining. Show me the glint of light on broken glass.”</a:t>
            </a:r>
            <a:br>
              <a:rPr lang="en-US" sz="3680" dirty="0"/>
            </a:br>
            <a:r>
              <a:rPr lang="en-US" sz="3680" dirty="0"/>
              <a:t>- Anton </a:t>
            </a:r>
            <a:r>
              <a:rPr lang="en-US" sz="3680" dirty="0" err="1"/>
              <a:t>Checkhov</a:t>
            </a:r>
            <a:endParaRPr lang="en-US" sz="36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211422E-C172-738D-F0B2-0096D085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16" y="1125740"/>
            <a:ext cx="3264041" cy="302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the Wernicke-Geschwind model? — Brain Stuff">
            <a:extLst>
              <a:ext uri="{FF2B5EF4-FFF2-40B4-BE49-F238E27FC236}">
                <a16:creationId xmlns:a16="http://schemas.microsoft.com/office/drawing/2014/main" id="{F8C7283F-21E4-3082-D1D1-BF331DF22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898" y="1435463"/>
            <a:ext cx="2800796" cy="22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55;p31">
            <a:extLst>
              <a:ext uri="{FF2B5EF4-FFF2-40B4-BE49-F238E27FC236}">
                <a16:creationId xmlns:a16="http://schemas.microsoft.com/office/drawing/2014/main" id="{5580D7C1-0BDE-C312-214A-8642FDBC1D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216" y="258665"/>
            <a:ext cx="7973210" cy="800189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4000" dirty="0"/>
              <a:t>Human attention</a:t>
            </a:r>
          </a:p>
        </p:txBody>
      </p:sp>
    </p:spTree>
    <p:extLst>
      <p:ext uri="{BB962C8B-B14F-4D97-AF65-F5344CB8AC3E}">
        <p14:creationId xmlns:p14="http://schemas.microsoft.com/office/powerpoint/2010/main" val="2723691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0830" y="274638"/>
            <a:ext cx="7039155" cy="993775"/>
          </a:xfrm>
        </p:spPr>
        <p:txBody>
          <a:bodyPr/>
          <a:lstStyle/>
          <a:p>
            <a:r>
              <a:rPr lang="en-ZA" dirty="0"/>
              <a:t>Tell, Don’t 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50830" y="3305175"/>
            <a:ext cx="7893170" cy="10287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“Programs must be written for people to read, and only incidentally for machines to execute” (SICP)*</a:t>
            </a:r>
          </a:p>
          <a:p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</a:t>
            </a:r>
            <a:r>
              <a:rPr lang="en-US" b="0" i="1" dirty="0">
                <a:solidFill>
                  <a:srgbClr val="1650CC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/>
              </a:rPr>
              <a:t>Structure and Interpretation of Computer Programs</a:t>
            </a: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: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E814C0-C87F-A869-1313-D2D2D3E3B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231" y="1166313"/>
            <a:ext cx="2329132" cy="16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66117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1495</Words>
  <Application>Microsoft Office PowerPoint</Application>
  <PresentationFormat>On-screen Show (16:9)</PresentationFormat>
  <Paragraphs>444</Paragraphs>
  <Slides>51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Google Sans Medium</vt:lpstr>
      <vt:lpstr>Google Sans</vt:lpstr>
      <vt:lpstr>Times New Roman</vt:lpstr>
      <vt:lpstr>Roboto Mono Light</vt:lpstr>
      <vt:lpstr>Helvetica Neue</vt:lpstr>
      <vt:lpstr>Arial</vt:lpstr>
      <vt:lpstr>Inter</vt:lpstr>
      <vt:lpstr>Roboto</vt:lpstr>
      <vt:lpstr>DevFest 2023</vt:lpstr>
      <vt:lpstr>Integrating visual communication and storytelling in Software Engineering</vt:lpstr>
      <vt:lpstr>PowerPoint Presentation</vt:lpstr>
      <vt:lpstr>Presentation is auto biographical –  Sample size of 1   No spandex required!</vt:lpstr>
      <vt:lpstr>PowerPoint Presentation</vt:lpstr>
      <vt:lpstr>PowerPoint Presentation</vt:lpstr>
      <vt:lpstr>Attention Span</vt:lpstr>
      <vt:lpstr>“Don’t tell me the moon is  shining. Show me the glint of light on broken glass.” - Anton Checkhov</vt:lpstr>
      <vt:lpstr>Human attention</vt:lpstr>
      <vt:lpstr>Tell, Don’t Ask</vt:lpstr>
      <vt:lpstr>PowerPoint Presentation</vt:lpstr>
      <vt:lpstr>PowerPoint Presentation</vt:lpstr>
      <vt:lpstr>PowerPoint Presentation</vt:lpstr>
      <vt:lpstr>George Miller’s Magical Number of Immediate Memory </vt:lpstr>
      <vt:lpstr>Left Aligned Title</vt:lpstr>
      <vt:lpstr>PowerPoint Presentation</vt:lpstr>
      <vt:lpstr>API</vt:lpstr>
      <vt:lpstr>PowerPoint Presentation</vt:lpstr>
      <vt:lpstr>Don’t Overwhelm the user!</vt:lpstr>
      <vt:lpstr>Manual Of Me</vt:lpstr>
      <vt:lpstr>PowerPoint Presentation</vt:lpstr>
      <vt:lpstr>PowerPoint Presentation</vt:lpstr>
      <vt:lpstr>PowerPoint Presentation</vt:lpstr>
      <vt:lpstr>Meet the team</vt:lpstr>
      <vt:lpstr>Meet the team</vt:lpstr>
      <vt:lpstr>Ideas</vt:lpstr>
      <vt:lpstr>PowerPoint Presentation</vt:lpstr>
      <vt:lpstr>One Column Title</vt:lpstr>
      <vt:lpstr>Two Column Title</vt:lpstr>
      <vt:lpstr>50%</vt:lpstr>
      <vt:lpstr>PowerPoint Presentation</vt:lpstr>
      <vt:lpstr>Simple quote or statement goes here. Ideally limit to four or five lines max.</vt:lpstr>
      <vt:lpstr>50%</vt:lpstr>
      <vt:lpstr>“Quote, short text, or diagram goes here.”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video goes here. Big and bold. Less is more.</dc:title>
  <cp:lastModifiedBy>Vaishnavi T V</cp:lastModifiedBy>
  <cp:revision>18</cp:revision>
  <dcterms:modified xsi:type="dcterms:W3CDTF">2023-12-13T18:39:38Z</dcterms:modified>
</cp:coreProperties>
</file>